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69"/>
  </p:notesMasterIdLst>
  <p:handoutMasterIdLst>
    <p:handoutMasterId r:id="rId70"/>
  </p:handoutMasterIdLst>
  <p:sldIdLst>
    <p:sldId id="263" r:id="rId2"/>
    <p:sldId id="262" r:id="rId3"/>
    <p:sldId id="264" r:id="rId4"/>
    <p:sldId id="265" r:id="rId5"/>
    <p:sldId id="281" r:id="rId6"/>
    <p:sldId id="268" r:id="rId7"/>
    <p:sldId id="269" r:id="rId8"/>
    <p:sldId id="270" r:id="rId9"/>
    <p:sldId id="271" r:id="rId10"/>
    <p:sldId id="272" r:id="rId11"/>
    <p:sldId id="273" r:id="rId12"/>
    <p:sldId id="292" r:id="rId13"/>
    <p:sldId id="291" r:id="rId14"/>
    <p:sldId id="277" r:id="rId15"/>
    <p:sldId id="256" r:id="rId16"/>
    <p:sldId id="278" r:id="rId17"/>
    <p:sldId id="267" r:id="rId18"/>
    <p:sldId id="279" r:id="rId19"/>
    <p:sldId id="259" r:id="rId20"/>
    <p:sldId id="280" r:id="rId21"/>
    <p:sldId id="293" r:id="rId22"/>
    <p:sldId id="260" r:id="rId23"/>
    <p:sldId id="274" r:id="rId24"/>
    <p:sldId id="275" r:id="rId25"/>
    <p:sldId id="283" r:id="rId26"/>
    <p:sldId id="284" r:id="rId27"/>
    <p:sldId id="285" r:id="rId28"/>
    <p:sldId id="286" r:id="rId29"/>
    <p:sldId id="287" r:id="rId30"/>
    <p:sldId id="288" r:id="rId31"/>
    <p:sldId id="294" r:id="rId32"/>
    <p:sldId id="295" r:id="rId33"/>
    <p:sldId id="321" r:id="rId34"/>
    <p:sldId id="296" r:id="rId35"/>
    <p:sldId id="297" r:id="rId36"/>
    <p:sldId id="298" r:id="rId37"/>
    <p:sldId id="299" r:id="rId38"/>
    <p:sldId id="301" r:id="rId39"/>
    <p:sldId id="302" r:id="rId40"/>
    <p:sldId id="303" r:id="rId41"/>
    <p:sldId id="300" r:id="rId42"/>
    <p:sldId id="304" r:id="rId43"/>
    <p:sldId id="305" r:id="rId44"/>
    <p:sldId id="306" r:id="rId45"/>
    <p:sldId id="307" r:id="rId46"/>
    <p:sldId id="308" r:id="rId47"/>
    <p:sldId id="309" r:id="rId48"/>
    <p:sldId id="310" r:id="rId49"/>
    <p:sldId id="311" r:id="rId50"/>
    <p:sldId id="312" r:id="rId51"/>
    <p:sldId id="332" r:id="rId52"/>
    <p:sldId id="313" r:id="rId53"/>
    <p:sldId id="314" r:id="rId54"/>
    <p:sldId id="315" r:id="rId55"/>
    <p:sldId id="319" r:id="rId56"/>
    <p:sldId id="320" r:id="rId57"/>
    <p:sldId id="322" r:id="rId58"/>
    <p:sldId id="323" r:id="rId59"/>
    <p:sldId id="324" r:id="rId60"/>
    <p:sldId id="326" r:id="rId61"/>
    <p:sldId id="327" r:id="rId62"/>
    <p:sldId id="328" r:id="rId63"/>
    <p:sldId id="329" r:id="rId64"/>
    <p:sldId id="330" r:id="rId65"/>
    <p:sldId id="331" r:id="rId66"/>
    <p:sldId id="316" r:id="rId67"/>
    <p:sldId id="317"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obhit Jaiswal" initials="SJ" lastIdx="1" clrIdx="0">
    <p:extLst>
      <p:ext uri="{19B8F6BF-5375-455C-9EA6-DF929625EA0E}">
        <p15:presenceInfo xmlns:p15="http://schemas.microsoft.com/office/powerpoint/2012/main" userId="d9e93fd7cce6f81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29" autoAdjust="0"/>
    <p:restoredTop sz="94660"/>
  </p:normalViewPr>
  <p:slideViewPr>
    <p:cSldViewPr snapToGrid="0">
      <p:cViewPr varScale="1">
        <p:scale>
          <a:sx n="86" d="100"/>
          <a:sy n="86" d="100"/>
        </p:scale>
        <p:origin x="198" y="6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AECDE6-2507-42D1-BA54-43672108FB73}" type="doc">
      <dgm:prSet loTypeId="urn:microsoft.com/office/officeart/2005/8/layout/vList2" loCatId="list" qsTypeId="urn:microsoft.com/office/officeart/2005/8/quickstyle/simple4" qsCatId="simple" csTypeId="urn:microsoft.com/office/officeart/2005/8/colors/accent1_2" csCatId="accent1"/>
      <dgm:spPr/>
      <dgm:t>
        <a:bodyPr/>
        <a:lstStyle/>
        <a:p>
          <a:endParaRPr lang="en-IN"/>
        </a:p>
      </dgm:t>
    </dgm:pt>
    <dgm:pt modelId="{7B2880BA-0AEE-4B01-B5F9-177596BD255F}">
      <dgm:prSet/>
      <dgm:spPr/>
      <dgm:t>
        <a:bodyPr/>
        <a:lstStyle/>
        <a:p>
          <a:pPr rtl="0"/>
          <a:r>
            <a:rPr lang="en-IN" smtClean="0"/>
            <a:t>A </a:t>
          </a:r>
          <a:r>
            <a:rPr lang="en-IN" b="1" smtClean="0"/>
            <a:t>Web Host </a:t>
          </a:r>
          <a:r>
            <a:rPr lang="en-IN" smtClean="0"/>
            <a:t>is in the business of providing </a:t>
          </a:r>
          <a:r>
            <a:rPr lang="en-IN" b="1" smtClean="0"/>
            <a:t>server space</a:t>
          </a:r>
          <a:r>
            <a:rPr lang="en-IN" smtClean="0"/>
            <a:t>, </a:t>
          </a:r>
          <a:r>
            <a:rPr lang="en-IN" b="1" smtClean="0"/>
            <a:t>Web services</a:t>
          </a:r>
          <a:r>
            <a:rPr lang="en-IN" smtClean="0"/>
            <a:t> and </a:t>
          </a:r>
          <a:r>
            <a:rPr lang="en-IN" b="1" smtClean="0"/>
            <a:t>file maintenance</a:t>
          </a:r>
          <a:r>
            <a:rPr lang="en-IN" smtClean="0"/>
            <a:t> for Web sites.</a:t>
          </a:r>
          <a:endParaRPr lang="en-IN"/>
        </a:p>
      </dgm:t>
    </dgm:pt>
    <dgm:pt modelId="{917372AC-1072-4C27-B57E-F3CA75D34BD1}" type="parTrans" cxnId="{053BC6E6-364F-44C8-9FB2-5E34298466A5}">
      <dgm:prSet/>
      <dgm:spPr/>
      <dgm:t>
        <a:bodyPr/>
        <a:lstStyle/>
        <a:p>
          <a:endParaRPr lang="en-IN"/>
        </a:p>
      </dgm:t>
    </dgm:pt>
    <dgm:pt modelId="{C85FEC08-D960-4B2C-80D7-9014A5F5097E}" type="sibTrans" cxnId="{053BC6E6-364F-44C8-9FB2-5E34298466A5}">
      <dgm:prSet/>
      <dgm:spPr/>
      <dgm:t>
        <a:bodyPr/>
        <a:lstStyle/>
        <a:p>
          <a:endParaRPr lang="en-IN"/>
        </a:p>
      </dgm:t>
    </dgm:pt>
    <dgm:pt modelId="{5B1E17B0-8919-477A-9EF3-D9CA64272D3A}">
      <dgm:prSet/>
      <dgm:spPr/>
      <dgm:t>
        <a:bodyPr/>
        <a:lstStyle/>
        <a:p>
          <a:pPr rtl="0"/>
          <a:r>
            <a:rPr lang="en-IN" smtClean="0"/>
            <a:t>It can be controlled by individual or companies that do not have their own </a:t>
          </a:r>
          <a:r>
            <a:rPr lang="en-IN" b="1" smtClean="0"/>
            <a:t>Web servers</a:t>
          </a:r>
          <a:r>
            <a:rPr lang="en-IN" smtClean="0"/>
            <a:t>. </a:t>
          </a:r>
          <a:endParaRPr lang="en-IN"/>
        </a:p>
      </dgm:t>
    </dgm:pt>
    <dgm:pt modelId="{A3DC5ECE-1E4B-4353-B505-59466807BAE8}" type="parTrans" cxnId="{156C735F-016D-43B5-B99B-93F7B527425C}">
      <dgm:prSet/>
      <dgm:spPr/>
      <dgm:t>
        <a:bodyPr/>
        <a:lstStyle/>
        <a:p>
          <a:endParaRPr lang="en-IN"/>
        </a:p>
      </dgm:t>
    </dgm:pt>
    <dgm:pt modelId="{51A17717-F69F-4735-9719-628D06E4A00E}" type="sibTrans" cxnId="{156C735F-016D-43B5-B99B-93F7B527425C}">
      <dgm:prSet/>
      <dgm:spPr/>
      <dgm:t>
        <a:bodyPr/>
        <a:lstStyle/>
        <a:p>
          <a:endParaRPr lang="en-IN"/>
        </a:p>
      </dgm:t>
    </dgm:pt>
    <dgm:pt modelId="{5D9BA5F9-969C-4889-A319-A4F5E6A4A60E}">
      <dgm:prSet/>
      <dgm:spPr/>
      <dgm:t>
        <a:bodyPr/>
        <a:lstStyle/>
        <a:p>
          <a:pPr rtl="0"/>
          <a:r>
            <a:rPr lang="en-IN" smtClean="0"/>
            <a:t>If we have to </a:t>
          </a:r>
          <a:r>
            <a:rPr lang="en-IN" b="1" smtClean="0"/>
            <a:t>publish</a:t>
          </a:r>
          <a:r>
            <a:rPr lang="en-IN" smtClean="0"/>
            <a:t> a </a:t>
          </a:r>
          <a:r>
            <a:rPr lang="en-IN" b="1" smtClean="0"/>
            <a:t>web page </a:t>
          </a:r>
          <a:r>
            <a:rPr lang="en-IN" smtClean="0"/>
            <a:t>we have to go to the sites/provider that provide us </a:t>
          </a:r>
          <a:r>
            <a:rPr lang="en-IN" b="1" smtClean="0"/>
            <a:t>server space. </a:t>
          </a:r>
          <a:r>
            <a:rPr lang="en-IN" smtClean="0"/>
            <a:t>Since a user that want to </a:t>
          </a:r>
          <a:r>
            <a:rPr lang="en-IN" b="1" smtClean="0"/>
            <a:t>publish</a:t>
          </a:r>
          <a:r>
            <a:rPr lang="en-IN" smtClean="0"/>
            <a:t> his/her </a:t>
          </a:r>
          <a:r>
            <a:rPr lang="en-IN" b="1" smtClean="0"/>
            <a:t>web page</a:t>
          </a:r>
          <a:r>
            <a:rPr lang="en-IN" smtClean="0"/>
            <a:t> visit these sites and check which is suitable for his/her web page. In this, </a:t>
          </a:r>
          <a:r>
            <a:rPr lang="en-IN" b="1" smtClean="0"/>
            <a:t>user will suffer loss</a:t>
          </a:r>
          <a:r>
            <a:rPr lang="en-IN" smtClean="0"/>
            <a:t>. To </a:t>
          </a:r>
          <a:r>
            <a:rPr lang="en-IN" b="1" smtClean="0"/>
            <a:t>overcome this limitation</a:t>
          </a:r>
          <a:r>
            <a:rPr lang="en-IN" smtClean="0"/>
            <a:t> we have an idea of </a:t>
          </a:r>
          <a:r>
            <a:rPr lang="en-IN" b="1" smtClean="0"/>
            <a:t>GOLIVE.</a:t>
          </a:r>
          <a:endParaRPr lang="en-IN"/>
        </a:p>
      </dgm:t>
    </dgm:pt>
    <dgm:pt modelId="{6734D654-18DF-4C94-B549-690C7E1D710F}" type="parTrans" cxnId="{D61851F8-17DF-400F-B0E1-27F1AFE83BEB}">
      <dgm:prSet/>
      <dgm:spPr/>
      <dgm:t>
        <a:bodyPr/>
        <a:lstStyle/>
        <a:p>
          <a:endParaRPr lang="en-IN"/>
        </a:p>
      </dgm:t>
    </dgm:pt>
    <dgm:pt modelId="{57763B6D-5696-474C-8DCB-BDF3BBCCEDFD}" type="sibTrans" cxnId="{D61851F8-17DF-400F-B0E1-27F1AFE83BEB}">
      <dgm:prSet/>
      <dgm:spPr/>
      <dgm:t>
        <a:bodyPr/>
        <a:lstStyle/>
        <a:p>
          <a:endParaRPr lang="en-IN"/>
        </a:p>
      </dgm:t>
    </dgm:pt>
    <dgm:pt modelId="{622790C7-9042-478C-A717-FD34ABCF446D}">
      <dgm:prSet/>
      <dgm:spPr/>
      <dgm:t>
        <a:bodyPr/>
        <a:lstStyle/>
        <a:p>
          <a:pPr rtl="0"/>
          <a:r>
            <a:rPr lang="en-IN" b="1" smtClean="0"/>
            <a:t>GOLIVE </a:t>
          </a:r>
          <a:r>
            <a:rPr lang="en-IN" smtClean="0"/>
            <a:t>is based on idea of comparing these web host on bases the </a:t>
          </a:r>
          <a:r>
            <a:rPr lang="en-IN" b="1" smtClean="0"/>
            <a:t>fee</a:t>
          </a:r>
          <a:r>
            <a:rPr lang="en-IN" smtClean="0"/>
            <a:t> that they charge and amount of </a:t>
          </a:r>
          <a:r>
            <a:rPr lang="en-IN" b="1" smtClean="0"/>
            <a:t>space providing on server</a:t>
          </a:r>
          <a:r>
            <a:rPr lang="en-IN" smtClean="0"/>
            <a:t>.</a:t>
          </a:r>
          <a:r>
            <a:rPr lang="en-IN" b="1" smtClean="0"/>
            <a:t> </a:t>
          </a:r>
          <a:endParaRPr lang="en-IN"/>
        </a:p>
      </dgm:t>
    </dgm:pt>
    <dgm:pt modelId="{33DEAC25-AD9F-45E9-AC9D-2B98D6423C7A}" type="parTrans" cxnId="{55F22F8D-93EB-4617-8B32-139ADF6BF559}">
      <dgm:prSet/>
      <dgm:spPr/>
      <dgm:t>
        <a:bodyPr/>
        <a:lstStyle/>
        <a:p>
          <a:endParaRPr lang="en-IN"/>
        </a:p>
      </dgm:t>
    </dgm:pt>
    <dgm:pt modelId="{28B19F37-7CEE-47A1-94EC-D6CD58EF4D62}" type="sibTrans" cxnId="{55F22F8D-93EB-4617-8B32-139ADF6BF559}">
      <dgm:prSet/>
      <dgm:spPr/>
      <dgm:t>
        <a:bodyPr/>
        <a:lstStyle/>
        <a:p>
          <a:endParaRPr lang="en-IN"/>
        </a:p>
      </dgm:t>
    </dgm:pt>
    <dgm:pt modelId="{2AD55723-0D22-4FC8-8A2C-A1C69D9D4D60}">
      <dgm:prSet/>
      <dgm:spPr/>
      <dgm:t>
        <a:bodyPr/>
        <a:lstStyle/>
        <a:p>
          <a:pPr rtl="0"/>
          <a:r>
            <a:rPr lang="en-IN" b="1" smtClean="0"/>
            <a:t>GOLIVE </a:t>
          </a:r>
          <a:r>
            <a:rPr lang="en-IN" smtClean="0"/>
            <a:t>we will make comparison of the web host provider which include </a:t>
          </a:r>
          <a:r>
            <a:rPr lang="en-IN" b="1" smtClean="0"/>
            <a:t>fee that they charge</a:t>
          </a:r>
          <a:r>
            <a:rPr lang="en-IN" smtClean="0"/>
            <a:t>, </a:t>
          </a:r>
          <a:r>
            <a:rPr lang="en-IN" b="1" smtClean="0"/>
            <a:t>bandwidth size</a:t>
          </a:r>
          <a:r>
            <a:rPr lang="en-IN" smtClean="0"/>
            <a:t>, </a:t>
          </a:r>
          <a:r>
            <a:rPr lang="en-IN" b="1" smtClean="0"/>
            <a:t>space providing</a:t>
          </a:r>
          <a:r>
            <a:rPr lang="en-IN" smtClean="0"/>
            <a:t> on </a:t>
          </a:r>
          <a:r>
            <a:rPr lang="en-IN" b="1" smtClean="0"/>
            <a:t>server</a:t>
          </a:r>
          <a:r>
            <a:rPr lang="en-IN" smtClean="0"/>
            <a:t> and </a:t>
          </a:r>
          <a:r>
            <a:rPr lang="en-IN" b="1" smtClean="0"/>
            <a:t>domain name</a:t>
          </a:r>
          <a:r>
            <a:rPr lang="en-IN" smtClean="0"/>
            <a:t> that they will provide user.</a:t>
          </a:r>
          <a:endParaRPr lang="en-IN"/>
        </a:p>
      </dgm:t>
    </dgm:pt>
    <dgm:pt modelId="{331C8336-60BD-4053-8E32-5D3C6BE5ABC0}" type="parTrans" cxnId="{ADE7B61F-3710-4A29-B30A-130FB8ACCA6D}">
      <dgm:prSet/>
      <dgm:spPr/>
      <dgm:t>
        <a:bodyPr/>
        <a:lstStyle/>
        <a:p>
          <a:endParaRPr lang="en-IN"/>
        </a:p>
      </dgm:t>
    </dgm:pt>
    <dgm:pt modelId="{2703B437-93E1-42C9-B941-DD560AC1B718}" type="sibTrans" cxnId="{ADE7B61F-3710-4A29-B30A-130FB8ACCA6D}">
      <dgm:prSet/>
      <dgm:spPr/>
      <dgm:t>
        <a:bodyPr/>
        <a:lstStyle/>
        <a:p>
          <a:endParaRPr lang="en-IN"/>
        </a:p>
      </dgm:t>
    </dgm:pt>
    <dgm:pt modelId="{7FD306BE-4C26-46B4-9D15-AB9D471E9E0C}" type="pres">
      <dgm:prSet presAssocID="{FFAECDE6-2507-42D1-BA54-43672108FB73}" presName="linear" presStyleCnt="0">
        <dgm:presLayoutVars>
          <dgm:animLvl val="lvl"/>
          <dgm:resizeHandles val="exact"/>
        </dgm:presLayoutVars>
      </dgm:prSet>
      <dgm:spPr/>
      <dgm:t>
        <a:bodyPr/>
        <a:lstStyle/>
        <a:p>
          <a:endParaRPr lang="en-US"/>
        </a:p>
      </dgm:t>
    </dgm:pt>
    <dgm:pt modelId="{FB37D52E-0F6E-43D9-9181-BCABFD1F7BC1}" type="pres">
      <dgm:prSet presAssocID="{7B2880BA-0AEE-4B01-B5F9-177596BD255F}" presName="parentText" presStyleLbl="node1" presStyleIdx="0" presStyleCnt="5">
        <dgm:presLayoutVars>
          <dgm:chMax val="0"/>
          <dgm:bulletEnabled val="1"/>
        </dgm:presLayoutVars>
      </dgm:prSet>
      <dgm:spPr/>
      <dgm:t>
        <a:bodyPr/>
        <a:lstStyle/>
        <a:p>
          <a:endParaRPr lang="en-US"/>
        </a:p>
      </dgm:t>
    </dgm:pt>
    <dgm:pt modelId="{07A78CCF-6B90-4E3F-82BC-77D5527E575F}" type="pres">
      <dgm:prSet presAssocID="{C85FEC08-D960-4B2C-80D7-9014A5F5097E}" presName="spacer" presStyleCnt="0"/>
      <dgm:spPr/>
    </dgm:pt>
    <dgm:pt modelId="{5F395D59-74A3-4607-AC4B-A9D3DC4624F6}" type="pres">
      <dgm:prSet presAssocID="{5B1E17B0-8919-477A-9EF3-D9CA64272D3A}" presName="parentText" presStyleLbl="node1" presStyleIdx="1" presStyleCnt="5">
        <dgm:presLayoutVars>
          <dgm:chMax val="0"/>
          <dgm:bulletEnabled val="1"/>
        </dgm:presLayoutVars>
      </dgm:prSet>
      <dgm:spPr/>
      <dgm:t>
        <a:bodyPr/>
        <a:lstStyle/>
        <a:p>
          <a:endParaRPr lang="en-US"/>
        </a:p>
      </dgm:t>
    </dgm:pt>
    <dgm:pt modelId="{1C9D4DFC-070D-4BE5-B8DC-B39D86BCE966}" type="pres">
      <dgm:prSet presAssocID="{51A17717-F69F-4735-9719-628D06E4A00E}" presName="spacer" presStyleCnt="0"/>
      <dgm:spPr/>
    </dgm:pt>
    <dgm:pt modelId="{1B4D5187-022C-4A65-9955-606812553D6D}" type="pres">
      <dgm:prSet presAssocID="{5D9BA5F9-969C-4889-A319-A4F5E6A4A60E}" presName="parentText" presStyleLbl="node1" presStyleIdx="2" presStyleCnt="5">
        <dgm:presLayoutVars>
          <dgm:chMax val="0"/>
          <dgm:bulletEnabled val="1"/>
        </dgm:presLayoutVars>
      </dgm:prSet>
      <dgm:spPr/>
      <dgm:t>
        <a:bodyPr/>
        <a:lstStyle/>
        <a:p>
          <a:endParaRPr lang="en-US"/>
        </a:p>
      </dgm:t>
    </dgm:pt>
    <dgm:pt modelId="{56ED02F4-5962-407F-8CC5-DC9C10D0B9C7}" type="pres">
      <dgm:prSet presAssocID="{57763B6D-5696-474C-8DCB-BDF3BBCCEDFD}" presName="spacer" presStyleCnt="0"/>
      <dgm:spPr/>
    </dgm:pt>
    <dgm:pt modelId="{807C4110-8622-4322-AAFC-96233EFD9CAD}" type="pres">
      <dgm:prSet presAssocID="{622790C7-9042-478C-A717-FD34ABCF446D}" presName="parentText" presStyleLbl="node1" presStyleIdx="3" presStyleCnt="5">
        <dgm:presLayoutVars>
          <dgm:chMax val="0"/>
          <dgm:bulletEnabled val="1"/>
        </dgm:presLayoutVars>
      </dgm:prSet>
      <dgm:spPr/>
      <dgm:t>
        <a:bodyPr/>
        <a:lstStyle/>
        <a:p>
          <a:endParaRPr lang="en-US"/>
        </a:p>
      </dgm:t>
    </dgm:pt>
    <dgm:pt modelId="{F9AEAED9-CA96-41B6-BA66-F46AEA62C59B}" type="pres">
      <dgm:prSet presAssocID="{28B19F37-7CEE-47A1-94EC-D6CD58EF4D62}" presName="spacer" presStyleCnt="0"/>
      <dgm:spPr/>
    </dgm:pt>
    <dgm:pt modelId="{B427B4C0-D92E-4DD6-9DA9-DA02630D0DD8}" type="pres">
      <dgm:prSet presAssocID="{2AD55723-0D22-4FC8-8A2C-A1C69D9D4D60}" presName="parentText" presStyleLbl="node1" presStyleIdx="4" presStyleCnt="5">
        <dgm:presLayoutVars>
          <dgm:chMax val="0"/>
          <dgm:bulletEnabled val="1"/>
        </dgm:presLayoutVars>
      </dgm:prSet>
      <dgm:spPr/>
      <dgm:t>
        <a:bodyPr/>
        <a:lstStyle/>
        <a:p>
          <a:endParaRPr lang="en-US"/>
        </a:p>
      </dgm:t>
    </dgm:pt>
  </dgm:ptLst>
  <dgm:cxnLst>
    <dgm:cxn modelId="{156C735F-016D-43B5-B99B-93F7B527425C}" srcId="{FFAECDE6-2507-42D1-BA54-43672108FB73}" destId="{5B1E17B0-8919-477A-9EF3-D9CA64272D3A}" srcOrd="1" destOrd="0" parTransId="{A3DC5ECE-1E4B-4353-B505-59466807BAE8}" sibTransId="{51A17717-F69F-4735-9719-628D06E4A00E}"/>
    <dgm:cxn modelId="{B6A14635-A846-4D6D-83F3-AEF322824AD0}" type="presOf" srcId="{622790C7-9042-478C-A717-FD34ABCF446D}" destId="{807C4110-8622-4322-AAFC-96233EFD9CAD}" srcOrd="0" destOrd="0" presId="urn:microsoft.com/office/officeart/2005/8/layout/vList2"/>
    <dgm:cxn modelId="{0C1FA5E3-7DF2-4C16-9738-598869F433A1}" type="presOf" srcId="{5D9BA5F9-969C-4889-A319-A4F5E6A4A60E}" destId="{1B4D5187-022C-4A65-9955-606812553D6D}" srcOrd="0" destOrd="0" presId="urn:microsoft.com/office/officeart/2005/8/layout/vList2"/>
    <dgm:cxn modelId="{BB5B539A-C2A0-4805-9F4F-B662D722A37F}" type="presOf" srcId="{7B2880BA-0AEE-4B01-B5F9-177596BD255F}" destId="{FB37D52E-0F6E-43D9-9181-BCABFD1F7BC1}" srcOrd="0" destOrd="0" presId="urn:microsoft.com/office/officeart/2005/8/layout/vList2"/>
    <dgm:cxn modelId="{D61851F8-17DF-400F-B0E1-27F1AFE83BEB}" srcId="{FFAECDE6-2507-42D1-BA54-43672108FB73}" destId="{5D9BA5F9-969C-4889-A319-A4F5E6A4A60E}" srcOrd="2" destOrd="0" parTransId="{6734D654-18DF-4C94-B549-690C7E1D710F}" sibTransId="{57763B6D-5696-474C-8DCB-BDF3BBCCEDFD}"/>
    <dgm:cxn modelId="{ADE7B61F-3710-4A29-B30A-130FB8ACCA6D}" srcId="{FFAECDE6-2507-42D1-BA54-43672108FB73}" destId="{2AD55723-0D22-4FC8-8A2C-A1C69D9D4D60}" srcOrd="4" destOrd="0" parTransId="{331C8336-60BD-4053-8E32-5D3C6BE5ABC0}" sibTransId="{2703B437-93E1-42C9-B941-DD560AC1B718}"/>
    <dgm:cxn modelId="{053BC6E6-364F-44C8-9FB2-5E34298466A5}" srcId="{FFAECDE6-2507-42D1-BA54-43672108FB73}" destId="{7B2880BA-0AEE-4B01-B5F9-177596BD255F}" srcOrd="0" destOrd="0" parTransId="{917372AC-1072-4C27-B57E-F3CA75D34BD1}" sibTransId="{C85FEC08-D960-4B2C-80D7-9014A5F5097E}"/>
    <dgm:cxn modelId="{A87209D0-A3C4-4814-AFA8-2E5CF0BC1F95}" type="presOf" srcId="{FFAECDE6-2507-42D1-BA54-43672108FB73}" destId="{7FD306BE-4C26-46B4-9D15-AB9D471E9E0C}" srcOrd="0" destOrd="0" presId="urn:microsoft.com/office/officeart/2005/8/layout/vList2"/>
    <dgm:cxn modelId="{55F22F8D-93EB-4617-8B32-139ADF6BF559}" srcId="{FFAECDE6-2507-42D1-BA54-43672108FB73}" destId="{622790C7-9042-478C-A717-FD34ABCF446D}" srcOrd="3" destOrd="0" parTransId="{33DEAC25-AD9F-45E9-AC9D-2B98D6423C7A}" sibTransId="{28B19F37-7CEE-47A1-94EC-D6CD58EF4D62}"/>
    <dgm:cxn modelId="{526952DF-A803-4C74-A498-8B1AB6602D0C}" type="presOf" srcId="{2AD55723-0D22-4FC8-8A2C-A1C69D9D4D60}" destId="{B427B4C0-D92E-4DD6-9DA9-DA02630D0DD8}" srcOrd="0" destOrd="0" presId="urn:microsoft.com/office/officeart/2005/8/layout/vList2"/>
    <dgm:cxn modelId="{E1AD7FC5-2F6D-4BC1-AF82-B69F1A6F9384}" type="presOf" srcId="{5B1E17B0-8919-477A-9EF3-D9CA64272D3A}" destId="{5F395D59-74A3-4607-AC4B-A9D3DC4624F6}" srcOrd="0" destOrd="0" presId="urn:microsoft.com/office/officeart/2005/8/layout/vList2"/>
    <dgm:cxn modelId="{24A4E6AE-4FC9-43D8-89DE-CFB274EE9EF2}" type="presParOf" srcId="{7FD306BE-4C26-46B4-9D15-AB9D471E9E0C}" destId="{FB37D52E-0F6E-43D9-9181-BCABFD1F7BC1}" srcOrd="0" destOrd="0" presId="urn:microsoft.com/office/officeart/2005/8/layout/vList2"/>
    <dgm:cxn modelId="{BCCA76C3-8B6B-46E4-916C-2B9B0EB78A1A}" type="presParOf" srcId="{7FD306BE-4C26-46B4-9D15-AB9D471E9E0C}" destId="{07A78CCF-6B90-4E3F-82BC-77D5527E575F}" srcOrd="1" destOrd="0" presId="urn:microsoft.com/office/officeart/2005/8/layout/vList2"/>
    <dgm:cxn modelId="{CD71551B-9C6B-4F38-A4F7-EF117FDEA385}" type="presParOf" srcId="{7FD306BE-4C26-46B4-9D15-AB9D471E9E0C}" destId="{5F395D59-74A3-4607-AC4B-A9D3DC4624F6}" srcOrd="2" destOrd="0" presId="urn:microsoft.com/office/officeart/2005/8/layout/vList2"/>
    <dgm:cxn modelId="{C7624161-1F5B-4A56-B0CD-6ADB5281DD3D}" type="presParOf" srcId="{7FD306BE-4C26-46B4-9D15-AB9D471E9E0C}" destId="{1C9D4DFC-070D-4BE5-B8DC-B39D86BCE966}" srcOrd="3" destOrd="0" presId="urn:microsoft.com/office/officeart/2005/8/layout/vList2"/>
    <dgm:cxn modelId="{B9125F54-BCD1-4A5F-B243-94C0BF54F045}" type="presParOf" srcId="{7FD306BE-4C26-46B4-9D15-AB9D471E9E0C}" destId="{1B4D5187-022C-4A65-9955-606812553D6D}" srcOrd="4" destOrd="0" presId="urn:microsoft.com/office/officeart/2005/8/layout/vList2"/>
    <dgm:cxn modelId="{7FE6FDBC-A0FA-40EC-8771-5BF96F726B98}" type="presParOf" srcId="{7FD306BE-4C26-46B4-9D15-AB9D471E9E0C}" destId="{56ED02F4-5962-407F-8CC5-DC9C10D0B9C7}" srcOrd="5" destOrd="0" presId="urn:microsoft.com/office/officeart/2005/8/layout/vList2"/>
    <dgm:cxn modelId="{0CD2E102-2FD5-41E8-A4C1-FFAFB273BE81}" type="presParOf" srcId="{7FD306BE-4C26-46B4-9D15-AB9D471E9E0C}" destId="{807C4110-8622-4322-AAFC-96233EFD9CAD}" srcOrd="6" destOrd="0" presId="urn:microsoft.com/office/officeart/2005/8/layout/vList2"/>
    <dgm:cxn modelId="{60211E53-E000-41D9-93B6-9C56FCAAA57F}" type="presParOf" srcId="{7FD306BE-4C26-46B4-9D15-AB9D471E9E0C}" destId="{F9AEAED9-CA96-41B6-BA66-F46AEA62C59B}" srcOrd="7" destOrd="0" presId="urn:microsoft.com/office/officeart/2005/8/layout/vList2"/>
    <dgm:cxn modelId="{68FE1F6E-A4CE-436C-B4AD-42D2CD15DF1C}" type="presParOf" srcId="{7FD306BE-4C26-46B4-9D15-AB9D471E9E0C}" destId="{B427B4C0-D92E-4DD6-9DA9-DA02630D0DD8}"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7B1030-7DAF-4DE2-A2E6-7D4C671065C9}" type="doc">
      <dgm:prSet loTypeId="urn:microsoft.com/office/officeart/2008/layout/HalfCircleOrganizationChart" loCatId="hierarchy" qsTypeId="urn:microsoft.com/office/officeart/2005/8/quickstyle/simple5" qsCatId="simple" csTypeId="urn:microsoft.com/office/officeart/2005/8/colors/accent3_1" csCatId="accent3"/>
      <dgm:spPr/>
      <dgm:t>
        <a:bodyPr/>
        <a:lstStyle/>
        <a:p>
          <a:endParaRPr lang="en-IN"/>
        </a:p>
      </dgm:t>
    </dgm:pt>
    <dgm:pt modelId="{D73DABE9-CA48-402A-9CA6-8BB0477EA22B}">
      <dgm:prSet/>
      <dgm:spPr/>
      <dgm:t>
        <a:bodyPr/>
        <a:lstStyle/>
        <a:p>
          <a:pPr rtl="0"/>
          <a:r>
            <a:rPr lang="en-US" u="sng" smtClean="0"/>
            <a:t>Advantages</a:t>
          </a:r>
          <a:r>
            <a:rPr lang="en-US" smtClean="0"/>
            <a:t>…</a:t>
          </a:r>
          <a:endParaRPr lang="en-IN"/>
        </a:p>
      </dgm:t>
    </dgm:pt>
    <dgm:pt modelId="{A36F30B3-2E16-4194-91F3-993E1F12DD80}" type="parTrans" cxnId="{571226A9-BCB9-44DE-AD32-D605FF652A5A}">
      <dgm:prSet/>
      <dgm:spPr/>
      <dgm:t>
        <a:bodyPr/>
        <a:lstStyle/>
        <a:p>
          <a:endParaRPr lang="en-IN"/>
        </a:p>
      </dgm:t>
    </dgm:pt>
    <dgm:pt modelId="{314A2169-EF6B-4B39-9719-36FC711CCE7C}" type="sibTrans" cxnId="{571226A9-BCB9-44DE-AD32-D605FF652A5A}">
      <dgm:prSet/>
      <dgm:spPr/>
      <dgm:t>
        <a:bodyPr/>
        <a:lstStyle/>
        <a:p>
          <a:endParaRPr lang="en-IN"/>
        </a:p>
      </dgm:t>
    </dgm:pt>
    <dgm:pt modelId="{A5B3E16E-73E9-434E-B295-183EECABFC16}">
      <dgm:prSet/>
      <dgm:spPr/>
      <dgm:t>
        <a:bodyPr/>
        <a:lstStyle/>
        <a:p>
          <a:pPr rtl="0"/>
          <a:r>
            <a:rPr lang="en-IN" b="1" smtClean="0"/>
            <a:t>Time Saving.</a:t>
          </a:r>
          <a:endParaRPr lang="en-IN"/>
        </a:p>
      </dgm:t>
    </dgm:pt>
    <dgm:pt modelId="{ADB64322-0766-4D7A-A65C-CD1D7D584AD7}" type="parTrans" cxnId="{37F28349-626B-4E6C-9B7F-AD458B66414C}">
      <dgm:prSet/>
      <dgm:spPr/>
      <dgm:t>
        <a:bodyPr/>
        <a:lstStyle/>
        <a:p>
          <a:endParaRPr lang="en-IN"/>
        </a:p>
      </dgm:t>
    </dgm:pt>
    <dgm:pt modelId="{CE13D4A1-A3CD-48C5-B44F-355A601D2F1D}" type="sibTrans" cxnId="{37F28349-626B-4E6C-9B7F-AD458B66414C}">
      <dgm:prSet/>
      <dgm:spPr/>
      <dgm:t>
        <a:bodyPr/>
        <a:lstStyle/>
        <a:p>
          <a:endParaRPr lang="en-IN"/>
        </a:p>
      </dgm:t>
    </dgm:pt>
    <dgm:pt modelId="{16974C44-154B-4209-BA81-F50229DF4D6D}">
      <dgm:prSet/>
      <dgm:spPr/>
      <dgm:t>
        <a:bodyPr/>
        <a:lstStyle/>
        <a:p>
          <a:pPr rtl="0"/>
          <a:r>
            <a:rPr lang="en-IN" b="1" smtClean="0"/>
            <a:t>Many host provider service plan on one page.</a:t>
          </a:r>
          <a:endParaRPr lang="en-IN"/>
        </a:p>
      </dgm:t>
    </dgm:pt>
    <dgm:pt modelId="{19085015-0FC6-4823-8331-6AE9BCACF7FE}" type="parTrans" cxnId="{E44AC33F-090D-4B0C-8EF6-730B249FA610}">
      <dgm:prSet/>
      <dgm:spPr/>
      <dgm:t>
        <a:bodyPr/>
        <a:lstStyle/>
        <a:p>
          <a:endParaRPr lang="en-IN"/>
        </a:p>
      </dgm:t>
    </dgm:pt>
    <dgm:pt modelId="{61482EEE-7219-42C9-A27D-051981A002CA}" type="sibTrans" cxnId="{E44AC33F-090D-4B0C-8EF6-730B249FA610}">
      <dgm:prSet/>
      <dgm:spPr/>
      <dgm:t>
        <a:bodyPr/>
        <a:lstStyle/>
        <a:p>
          <a:endParaRPr lang="en-IN"/>
        </a:p>
      </dgm:t>
    </dgm:pt>
    <dgm:pt modelId="{B37BAB8B-BCB8-4A22-AABB-FC1E1316EC09}">
      <dgm:prSet/>
      <dgm:spPr/>
      <dgm:t>
        <a:bodyPr/>
        <a:lstStyle/>
        <a:p>
          <a:pPr rtl="0"/>
          <a:r>
            <a:rPr lang="en-IN" b="1" smtClean="0"/>
            <a:t>User will not have to suffer from loss.</a:t>
          </a:r>
          <a:endParaRPr lang="en-IN"/>
        </a:p>
      </dgm:t>
    </dgm:pt>
    <dgm:pt modelId="{947287F3-3738-4820-9583-1FBCB9AB5CBF}" type="parTrans" cxnId="{F4D4569C-C0E4-4648-8D9D-10E6EE826E6E}">
      <dgm:prSet/>
      <dgm:spPr/>
      <dgm:t>
        <a:bodyPr/>
        <a:lstStyle/>
        <a:p>
          <a:endParaRPr lang="en-IN"/>
        </a:p>
      </dgm:t>
    </dgm:pt>
    <dgm:pt modelId="{856961B5-9ACC-4A00-9D27-B5A779F550D1}" type="sibTrans" cxnId="{F4D4569C-C0E4-4648-8D9D-10E6EE826E6E}">
      <dgm:prSet/>
      <dgm:spPr/>
      <dgm:t>
        <a:bodyPr/>
        <a:lstStyle/>
        <a:p>
          <a:endParaRPr lang="en-IN"/>
        </a:p>
      </dgm:t>
    </dgm:pt>
    <dgm:pt modelId="{A7C7436A-ED66-4586-91DB-3ED8DCE1D682}">
      <dgm:prSet/>
      <dgm:spPr/>
      <dgm:t>
        <a:bodyPr/>
        <a:lstStyle/>
        <a:p>
          <a:pPr rtl="0"/>
          <a:r>
            <a:rPr lang="en-IN" b="1" smtClean="0"/>
            <a:t>Reviews of old user will be available for new user.</a:t>
          </a:r>
          <a:endParaRPr lang="en-IN"/>
        </a:p>
      </dgm:t>
    </dgm:pt>
    <dgm:pt modelId="{C4027EE0-4FFE-4EDB-B3B3-63D9829A6E58}" type="parTrans" cxnId="{DA0E9A37-8948-4163-9A0D-77CC29E23CDE}">
      <dgm:prSet/>
      <dgm:spPr/>
      <dgm:t>
        <a:bodyPr/>
        <a:lstStyle/>
        <a:p>
          <a:endParaRPr lang="en-IN"/>
        </a:p>
      </dgm:t>
    </dgm:pt>
    <dgm:pt modelId="{3B073B75-8F45-43EA-814E-519382DDDCD8}" type="sibTrans" cxnId="{DA0E9A37-8948-4163-9A0D-77CC29E23CDE}">
      <dgm:prSet/>
      <dgm:spPr/>
      <dgm:t>
        <a:bodyPr/>
        <a:lstStyle/>
        <a:p>
          <a:endParaRPr lang="en-IN"/>
        </a:p>
      </dgm:t>
    </dgm:pt>
    <dgm:pt modelId="{B8FDD926-FD4A-4EFF-8AA4-7BB7AE0281C3}">
      <dgm:prSet/>
      <dgm:spPr/>
      <dgm:t>
        <a:bodyPr/>
        <a:lstStyle/>
        <a:p>
          <a:pPr rtl="0"/>
          <a:r>
            <a:rPr lang="en-IN" b="1" smtClean="0"/>
            <a:t>User don’t have to go here and there to choose correct plan.</a:t>
          </a:r>
          <a:endParaRPr lang="en-IN"/>
        </a:p>
      </dgm:t>
    </dgm:pt>
    <dgm:pt modelId="{8C82C0AE-7860-4C2D-B44D-69EEF54DD216}" type="parTrans" cxnId="{0541383D-4876-4F70-B590-E154BB4E1E0C}">
      <dgm:prSet/>
      <dgm:spPr/>
      <dgm:t>
        <a:bodyPr/>
        <a:lstStyle/>
        <a:p>
          <a:endParaRPr lang="en-IN"/>
        </a:p>
      </dgm:t>
    </dgm:pt>
    <dgm:pt modelId="{CA7A644B-7EE0-4D4E-8DD7-B60FC04FFC3B}" type="sibTrans" cxnId="{0541383D-4876-4F70-B590-E154BB4E1E0C}">
      <dgm:prSet/>
      <dgm:spPr/>
      <dgm:t>
        <a:bodyPr/>
        <a:lstStyle/>
        <a:p>
          <a:endParaRPr lang="en-IN"/>
        </a:p>
      </dgm:t>
    </dgm:pt>
    <dgm:pt modelId="{3BD52851-92F2-4E17-A69E-AE59B9051941}" type="pres">
      <dgm:prSet presAssocID="{867B1030-7DAF-4DE2-A2E6-7D4C671065C9}" presName="Name0" presStyleCnt="0">
        <dgm:presLayoutVars>
          <dgm:orgChart val="1"/>
          <dgm:chPref val="1"/>
          <dgm:dir/>
          <dgm:animOne val="branch"/>
          <dgm:animLvl val="lvl"/>
          <dgm:resizeHandles/>
        </dgm:presLayoutVars>
      </dgm:prSet>
      <dgm:spPr/>
      <dgm:t>
        <a:bodyPr/>
        <a:lstStyle/>
        <a:p>
          <a:endParaRPr lang="en-US"/>
        </a:p>
      </dgm:t>
    </dgm:pt>
    <dgm:pt modelId="{EFAB6BB1-EBB7-49C5-BB55-811F8C57631A}" type="pres">
      <dgm:prSet presAssocID="{D73DABE9-CA48-402A-9CA6-8BB0477EA22B}" presName="hierRoot1" presStyleCnt="0">
        <dgm:presLayoutVars>
          <dgm:hierBranch val="init"/>
        </dgm:presLayoutVars>
      </dgm:prSet>
      <dgm:spPr/>
    </dgm:pt>
    <dgm:pt modelId="{C9BF6793-0392-40DD-9583-BEE8CB41AB2E}" type="pres">
      <dgm:prSet presAssocID="{D73DABE9-CA48-402A-9CA6-8BB0477EA22B}" presName="rootComposite1" presStyleCnt="0"/>
      <dgm:spPr/>
    </dgm:pt>
    <dgm:pt modelId="{3B36EDBD-F418-419D-9016-A7F6D32A9C9E}" type="pres">
      <dgm:prSet presAssocID="{D73DABE9-CA48-402A-9CA6-8BB0477EA22B}" presName="rootText1" presStyleLbl="alignAcc1" presStyleIdx="0" presStyleCnt="0">
        <dgm:presLayoutVars>
          <dgm:chPref val="3"/>
        </dgm:presLayoutVars>
      </dgm:prSet>
      <dgm:spPr/>
      <dgm:t>
        <a:bodyPr/>
        <a:lstStyle/>
        <a:p>
          <a:endParaRPr lang="en-US"/>
        </a:p>
      </dgm:t>
    </dgm:pt>
    <dgm:pt modelId="{2EA1F7F6-4256-4398-9266-B6480A9F8B44}" type="pres">
      <dgm:prSet presAssocID="{D73DABE9-CA48-402A-9CA6-8BB0477EA22B}" presName="topArc1" presStyleLbl="parChTrans1D1" presStyleIdx="0" presStyleCnt="12"/>
      <dgm:spPr/>
    </dgm:pt>
    <dgm:pt modelId="{A744AE3D-C3AA-4AC4-9487-E5B7634A1C45}" type="pres">
      <dgm:prSet presAssocID="{D73DABE9-CA48-402A-9CA6-8BB0477EA22B}" presName="bottomArc1" presStyleLbl="parChTrans1D1" presStyleIdx="1" presStyleCnt="12"/>
      <dgm:spPr/>
    </dgm:pt>
    <dgm:pt modelId="{6A6F067A-0228-4A1C-8596-4DF62F92D5DF}" type="pres">
      <dgm:prSet presAssocID="{D73DABE9-CA48-402A-9CA6-8BB0477EA22B}" presName="topConnNode1" presStyleLbl="node1" presStyleIdx="0" presStyleCnt="0"/>
      <dgm:spPr/>
      <dgm:t>
        <a:bodyPr/>
        <a:lstStyle/>
        <a:p>
          <a:endParaRPr lang="en-US"/>
        </a:p>
      </dgm:t>
    </dgm:pt>
    <dgm:pt modelId="{2CC920DB-C257-4BD5-8381-820E17138C7C}" type="pres">
      <dgm:prSet presAssocID="{D73DABE9-CA48-402A-9CA6-8BB0477EA22B}" presName="hierChild2" presStyleCnt="0"/>
      <dgm:spPr/>
    </dgm:pt>
    <dgm:pt modelId="{E8F0CBF5-FC2A-4D69-A47C-78F2EEE21DB3}" type="pres">
      <dgm:prSet presAssocID="{ADB64322-0766-4D7A-A65C-CD1D7D584AD7}" presName="Name28" presStyleLbl="parChTrans1D2" presStyleIdx="0" presStyleCnt="5"/>
      <dgm:spPr/>
      <dgm:t>
        <a:bodyPr/>
        <a:lstStyle/>
        <a:p>
          <a:endParaRPr lang="en-US"/>
        </a:p>
      </dgm:t>
    </dgm:pt>
    <dgm:pt modelId="{2E6C76E2-E761-4F1A-9A2F-7482515A39C6}" type="pres">
      <dgm:prSet presAssocID="{A5B3E16E-73E9-434E-B295-183EECABFC16}" presName="hierRoot2" presStyleCnt="0">
        <dgm:presLayoutVars>
          <dgm:hierBranch val="init"/>
        </dgm:presLayoutVars>
      </dgm:prSet>
      <dgm:spPr/>
    </dgm:pt>
    <dgm:pt modelId="{506077BD-2E41-4FDB-A8B7-25C5FEBDB276}" type="pres">
      <dgm:prSet presAssocID="{A5B3E16E-73E9-434E-B295-183EECABFC16}" presName="rootComposite2" presStyleCnt="0"/>
      <dgm:spPr/>
    </dgm:pt>
    <dgm:pt modelId="{CAFE0392-4E62-4098-A4F1-B679A785C02D}" type="pres">
      <dgm:prSet presAssocID="{A5B3E16E-73E9-434E-B295-183EECABFC16}" presName="rootText2" presStyleLbl="alignAcc1" presStyleIdx="0" presStyleCnt="0">
        <dgm:presLayoutVars>
          <dgm:chPref val="3"/>
        </dgm:presLayoutVars>
      </dgm:prSet>
      <dgm:spPr/>
      <dgm:t>
        <a:bodyPr/>
        <a:lstStyle/>
        <a:p>
          <a:endParaRPr lang="en-US"/>
        </a:p>
      </dgm:t>
    </dgm:pt>
    <dgm:pt modelId="{447546B1-0C39-47B0-9EBF-50D6959D6B55}" type="pres">
      <dgm:prSet presAssocID="{A5B3E16E-73E9-434E-B295-183EECABFC16}" presName="topArc2" presStyleLbl="parChTrans1D1" presStyleIdx="2" presStyleCnt="12"/>
      <dgm:spPr/>
    </dgm:pt>
    <dgm:pt modelId="{A63D4547-F4AF-4C34-BBC8-D0EC03D66EBA}" type="pres">
      <dgm:prSet presAssocID="{A5B3E16E-73E9-434E-B295-183EECABFC16}" presName="bottomArc2" presStyleLbl="parChTrans1D1" presStyleIdx="3" presStyleCnt="12"/>
      <dgm:spPr/>
    </dgm:pt>
    <dgm:pt modelId="{D77E3A7F-9D85-42D8-BB10-91C8EFA76BB3}" type="pres">
      <dgm:prSet presAssocID="{A5B3E16E-73E9-434E-B295-183EECABFC16}" presName="topConnNode2" presStyleLbl="node2" presStyleIdx="0" presStyleCnt="0"/>
      <dgm:spPr/>
      <dgm:t>
        <a:bodyPr/>
        <a:lstStyle/>
        <a:p>
          <a:endParaRPr lang="en-US"/>
        </a:p>
      </dgm:t>
    </dgm:pt>
    <dgm:pt modelId="{207AC6A1-4E5D-46F8-817E-B62171995465}" type="pres">
      <dgm:prSet presAssocID="{A5B3E16E-73E9-434E-B295-183EECABFC16}" presName="hierChild4" presStyleCnt="0"/>
      <dgm:spPr/>
    </dgm:pt>
    <dgm:pt modelId="{304A1861-BCB6-4E74-BF98-7C0772EB8858}" type="pres">
      <dgm:prSet presAssocID="{A5B3E16E-73E9-434E-B295-183EECABFC16}" presName="hierChild5" presStyleCnt="0"/>
      <dgm:spPr/>
    </dgm:pt>
    <dgm:pt modelId="{0C2B18A2-8556-4295-872D-B32622BCD599}" type="pres">
      <dgm:prSet presAssocID="{19085015-0FC6-4823-8331-6AE9BCACF7FE}" presName="Name28" presStyleLbl="parChTrans1D2" presStyleIdx="1" presStyleCnt="5"/>
      <dgm:spPr/>
      <dgm:t>
        <a:bodyPr/>
        <a:lstStyle/>
        <a:p>
          <a:endParaRPr lang="en-US"/>
        </a:p>
      </dgm:t>
    </dgm:pt>
    <dgm:pt modelId="{F9F2D0A2-DC73-4260-A74B-A3D21D446D9C}" type="pres">
      <dgm:prSet presAssocID="{16974C44-154B-4209-BA81-F50229DF4D6D}" presName="hierRoot2" presStyleCnt="0">
        <dgm:presLayoutVars>
          <dgm:hierBranch val="init"/>
        </dgm:presLayoutVars>
      </dgm:prSet>
      <dgm:spPr/>
    </dgm:pt>
    <dgm:pt modelId="{EE563882-581C-4E67-A71D-58270638BD38}" type="pres">
      <dgm:prSet presAssocID="{16974C44-154B-4209-BA81-F50229DF4D6D}" presName="rootComposite2" presStyleCnt="0"/>
      <dgm:spPr/>
    </dgm:pt>
    <dgm:pt modelId="{D4C7E157-966E-4162-8EF5-E794F5855768}" type="pres">
      <dgm:prSet presAssocID="{16974C44-154B-4209-BA81-F50229DF4D6D}" presName="rootText2" presStyleLbl="alignAcc1" presStyleIdx="0" presStyleCnt="0">
        <dgm:presLayoutVars>
          <dgm:chPref val="3"/>
        </dgm:presLayoutVars>
      </dgm:prSet>
      <dgm:spPr/>
      <dgm:t>
        <a:bodyPr/>
        <a:lstStyle/>
        <a:p>
          <a:endParaRPr lang="en-US"/>
        </a:p>
      </dgm:t>
    </dgm:pt>
    <dgm:pt modelId="{0BBB0115-0B70-4DEC-8733-06F0AB788572}" type="pres">
      <dgm:prSet presAssocID="{16974C44-154B-4209-BA81-F50229DF4D6D}" presName="topArc2" presStyleLbl="parChTrans1D1" presStyleIdx="4" presStyleCnt="12"/>
      <dgm:spPr/>
    </dgm:pt>
    <dgm:pt modelId="{EF3039AE-7031-49FC-B389-A589F04D0412}" type="pres">
      <dgm:prSet presAssocID="{16974C44-154B-4209-BA81-F50229DF4D6D}" presName="bottomArc2" presStyleLbl="parChTrans1D1" presStyleIdx="5" presStyleCnt="12"/>
      <dgm:spPr/>
    </dgm:pt>
    <dgm:pt modelId="{70C155CF-AAAE-4CFA-B77F-F7EC06CBA3C3}" type="pres">
      <dgm:prSet presAssocID="{16974C44-154B-4209-BA81-F50229DF4D6D}" presName="topConnNode2" presStyleLbl="node2" presStyleIdx="0" presStyleCnt="0"/>
      <dgm:spPr/>
      <dgm:t>
        <a:bodyPr/>
        <a:lstStyle/>
        <a:p>
          <a:endParaRPr lang="en-US"/>
        </a:p>
      </dgm:t>
    </dgm:pt>
    <dgm:pt modelId="{4E36773D-3CF2-490F-BEB9-686F889F91AF}" type="pres">
      <dgm:prSet presAssocID="{16974C44-154B-4209-BA81-F50229DF4D6D}" presName="hierChild4" presStyleCnt="0"/>
      <dgm:spPr/>
    </dgm:pt>
    <dgm:pt modelId="{3569C697-8424-4B3B-BC5E-8E1CFDA3A946}" type="pres">
      <dgm:prSet presAssocID="{16974C44-154B-4209-BA81-F50229DF4D6D}" presName="hierChild5" presStyleCnt="0"/>
      <dgm:spPr/>
    </dgm:pt>
    <dgm:pt modelId="{8DD1FE60-B5B5-4CCB-AFA1-8820C8EC0001}" type="pres">
      <dgm:prSet presAssocID="{947287F3-3738-4820-9583-1FBCB9AB5CBF}" presName="Name28" presStyleLbl="parChTrans1D2" presStyleIdx="2" presStyleCnt="5"/>
      <dgm:spPr/>
      <dgm:t>
        <a:bodyPr/>
        <a:lstStyle/>
        <a:p>
          <a:endParaRPr lang="en-US"/>
        </a:p>
      </dgm:t>
    </dgm:pt>
    <dgm:pt modelId="{B457B274-CE54-4F42-938F-A57D1E073761}" type="pres">
      <dgm:prSet presAssocID="{B37BAB8B-BCB8-4A22-AABB-FC1E1316EC09}" presName="hierRoot2" presStyleCnt="0">
        <dgm:presLayoutVars>
          <dgm:hierBranch val="init"/>
        </dgm:presLayoutVars>
      </dgm:prSet>
      <dgm:spPr/>
    </dgm:pt>
    <dgm:pt modelId="{910AD6EA-BC45-4D26-BAB9-23D8F35A6205}" type="pres">
      <dgm:prSet presAssocID="{B37BAB8B-BCB8-4A22-AABB-FC1E1316EC09}" presName="rootComposite2" presStyleCnt="0"/>
      <dgm:spPr/>
    </dgm:pt>
    <dgm:pt modelId="{91BE3BB0-6667-4A15-AD65-D5149127A8C3}" type="pres">
      <dgm:prSet presAssocID="{B37BAB8B-BCB8-4A22-AABB-FC1E1316EC09}" presName="rootText2" presStyleLbl="alignAcc1" presStyleIdx="0" presStyleCnt="0">
        <dgm:presLayoutVars>
          <dgm:chPref val="3"/>
        </dgm:presLayoutVars>
      </dgm:prSet>
      <dgm:spPr/>
      <dgm:t>
        <a:bodyPr/>
        <a:lstStyle/>
        <a:p>
          <a:endParaRPr lang="en-US"/>
        </a:p>
      </dgm:t>
    </dgm:pt>
    <dgm:pt modelId="{ED954EF1-E8EC-4EA6-B10C-AD0BBF2CE5A0}" type="pres">
      <dgm:prSet presAssocID="{B37BAB8B-BCB8-4A22-AABB-FC1E1316EC09}" presName="topArc2" presStyleLbl="parChTrans1D1" presStyleIdx="6" presStyleCnt="12"/>
      <dgm:spPr/>
    </dgm:pt>
    <dgm:pt modelId="{583F5610-2B16-41D7-AC02-491F97A4A47B}" type="pres">
      <dgm:prSet presAssocID="{B37BAB8B-BCB8-4A22-AABB-FC1E1316EC09}" presName="bottomArc2" presStyleLbl="parChTrans1D1" presStyleIdx="7" presStyleCnt="12"/>
      <dgm:spPr/>
    </dgm:pt>
    <dgm:pt modelId="{E77EA9CF-23F4-4725-86E6-971A9A70FF72}" type="pres">
      <dgm:prSet presAssocID="{B37BAB8B-BCB8-4A22-AABB-FC1E1316EC09}" presName="topConnNode2" presStyleLbl="node2" presStyleIdx="0" presStyleCnt="0"/>
      <dgm:spPr/>
      <dgm:t>
        <a:bodyPr/>
        <a:lstStyle/>
        <a:p>
          <a:endParaRPr lang="en-US"/>
        </a:p>
      </dgm:t>
    </dgm:pt>
    <dgm:pt modelId="{4AD2552B-1E6C-427E-AE19-AEDEDEB9C72B}" type="pres">
      <dgm:prSet presAssocID="{B37BAB8B-BCB8-4A22-AABB-FC1E1316EC09}" presName="hierChild4" presStyleCnt="0"/>
      <dgm:spPr/>
    </dgm:pt>
    <dgm:pt modelId="{778398A9-79F0-47C4-BAA9-46B50BFC50DA}" type="pres">
      <dgm:prSet presAssocID="{B37BAB8B-BCB8-4A22-AABB-FC1E1316EC09}" presName="hierChild5" presStyleCnt="0"/>
      <dgm:spPr/>
    </dgm:pt>
    <dgm:pt modelId="{50467870-74A3-4825-AE52-FD027A773D0B}" type="pres">
      <dgm:prSet presAssocID="{C4027EE0-4FFE-4EDB-B3B3-63D9829A6E58}" presName="Name28" presStyleLbl="parChTrans1D2" presStyleIdx="3" presStyleCnt="5"/>
      <dgm:spPr/>
      <dgm:t>
        <a:bodyPr/>
        <a:lstStyle/>
        <a:p>
          <a:endParaRPr lang="en-US"/>
        </a:p>
      </dgm:t>
    </dgm:pt>
    <dgm:pt modelId="{C5D4BD5E-565D-4D20-9404-3A830005CDDF}" type="pres">
      <dgm:prSet presAssocID="{A7C7436A-ED66-4586-91DB-3ED8DCE1D682}" presName="hierRoot2" presStyleCnt="0">
        <dgm:presLayoutVars>
          <dgm:hierBranch val="init"/>
        </dgm:presLayoutVars>
      </dgm:prSet>
      <dgm:spPr/>
    </dgm:pt>
    <dgm:pt modelId="{A4AA45E3-3579-40E2-9E55-34DFF59FE9C1}" type="pres">
      <dgm:prSet presAssocID="{A7C7436A-ED66-4586-91DB-3ED8DCE1D682}" presName="rootComposite2" presStyleCnt="0"/>
      <dgm:spPr/>
    </dgm:pt>
    <dgm:pt modelId="{3D75AF71-6760-4990-9EA7-73A58311E498}" type="pres">
      <dgm:prSet presAssocID="{A7C7436A-ED66-4586-91DB-3ED8DCE1D682}" presName="rootText2" presStyleLbl="alignAcc1" presStyleIdx="0" presStyleCnt="0">
        <dgm:presLayoutVars>
          <dgm:chPref val="3"/>
        </dgm:presLayoutVars>
      </dgm:prSet>
      <dgm:spPr/>
      <dgm:t>
        <a:bodyPr/>
        <a:lstStyle/>
        <a:p>
          <a:endParaRPr lang="en-US"/>
        </a:p>
      </dgm:t>
    </dgm:pt>
    <dgm:pt modelId="{9259CEE3-359E-4FD9-BA6D-4C27111AA2A7}" type="pres">
      <dgm:prSet presAssocID="{A7C7436A-ED66-4586-91DB-3ED8DCE1D682}" presName="topArc2" presStyleLbl="parChTrans1D1" presStyleIdx="8" presStyleCnt="12"/>
      <dgm:spPr/>
    </dgm:pt>
    <dgm:pt modelId="{AD107153-B893-4FD1-A496-F6E5F187545D}" type="pres">
      <dgm:prSet presAssocID="{A7C7436A-ED66-4586-91DB-3ED8DCE1D682}" presName="bottomArc2" presStyleLbl="parChTrans1D1" presStyleIdx="9" presStyleCnt="12"/>
      <dgm:spPr/>
    </dgm:pt>
    <dgm:pt modelId="{B5AFD656-B8E8-4957-9CA3-D5D2C63AF4B7}" type="pres">
      <dgm:prSet presAssocID="{A7C7436A-ED66-4586-91DB-3ED8DCE1D682}" presName="topConnNode2" presStyleLbl="node2" presStyleIdx="0" presStyleCnt="0"/>
      <dgm:spPr/>
      <dgm:t>
        <a:bodyPr/>
        <a:lstStyle/>
        <a:p>
          <a:endParaRPr lang="en-US"/>
        </a:p>
      </dgm:t>
    </dgm:pt>
    <dgm:pt modelId="{877DA880-849C-4B29-8EA7-3C68E98286C9}" type="pres">
      <dgm:prSet presAssocID="{A7C7436A-ED66-4586-91DB-3ED8DCE1D682}" presName="hierChild4" presStyleCnt="0"/>
      <dgm:spPr/>
    </dgm:pt>
    <dgm:pt modelId="{F97FD83E-2000-4118-8FC6-64C9F4BB9D93}" type="pres">
      <dgm:prSet presAssocID="{A7C7436A-ED66-4586-91DB-3ED8DCE1D682}" presName="hierChild5" presStyleCnt="0"/>
      <dgm:spPr/>
    </dgm:pt>
    <dgm:pt modelId="{155DA433-2B86-4F99-8E7F-6E832F8E69E4}" type="pres">
      <dgm:prSet presAssocID="{8C82C0AE-7860-4C2D-B44D-69EEF54DD216}" presName="Name28" presStyleLbl="parChTrans1D2" presStyleIdx="4" presStyleCnt="5"/>
      <dgm:spPr/>
      <dgm:t>
        <a:bodyPr/>
        <a:lstStyle/>
        <a:p>
          <a:endParaRPr lang="en-US"/>
        </a:p>
      </dgm:t>
    </dgm:pt>
    <dgm:pt modelId="{0AC51410-12A7-409B-9A2A-1F2A0AF9C57B}" type="pres">
      <dgm:prSet presAssocID="{B8FDD926-FD4A-4EFF-8AA4-7BB7AE0281C3}" presName="hierRoot2" presStyleCnt="0">
        <dgm:presLayoutVars>
          <dgm:hierBranch val="init"/>
        </dgm:presLayoutVars>
      </dgm:prSet>
      <dgm:spPr/>
    </dgm:pt>
    <dgm:pt modelId="{D2CA7255-7EC4-4F70-A23D-83F2F2F063C7}" type="pres">
      <dgm:prSet presAssocID="{B8FDD926-FD4A-4EFF-8AA4-7BB7AE0281C3}" presName="rootComposite2" presStyleCnt="0"/>
      <dgm:spPr/>
    </dgm:pt>
    <dgm:pt modelId="{866A69A8-2BD6-47E8-B5C6-22D396C9AA7D}" type="pres">
      <dgm:prSet presAssocID="{B8FDD926-FD4A-4EFF-8AA4-7BB7AE0281C3}" presName="rootText2" presStyleLbl="alignAcc1" presStyleIdx="0" presStyleCnt="0">
        <dgm:presLayoutVars>
          <dgm:chPref val="3"/>
        </dgm:presLayoutVars>
      </dgm:prSet>
      <dgm:spPr/>
      <dgm:t>
        <a:bodyPr/>
        <a:lstStyle/>
        <a:p>
          <a:endParaRPr lang="en-US"/>
        </a:p>
      </dgm:t>
    </dgm:pt>
    <dgm:pt modelId="{57F98240-5465-4566-8F91-19506F0F8261}" type="pres">
      <dgm:prSet presAssocID="{B8FDD926-FD4A-4EFF-8AA4-7BB7AE0281C3}" presName="topArc2" presStyleLbl="parChTrans1D1" presStyleIdx="10" presStyleCnt="12"/>
      <dgm:spPr/>
    </dgm:pt>
    <dgm:pt modelId="{11434AD3-F174-4E7A-A002-EB432CC69468}" type="pres">
      <dgm:prSet presAssocID="{B8FDD926-FD4A-4EFF-8AA4-7BB7AE0281C3}" presName="bottomArc2" presStyleLbl="parChTrans1D1" presStyleIdx="11" presStyleCnt="12"/>
      <dgm:spPr/>
    </dgm:pt>
    <dgm:pt modelId="{C1F4B194-94E1-4A91-B00F-84055A6F6A80}" type="pres">
      <dgm:prSet presAssocID="{B8FDD926-FD4A-4EFF-8AA4-7BB7AE0281C3}" presName="topConnNode2" presStyleLbl="node2" presStyleIdx="0" presStyleCnt="0"/>
      <dgm:spPr/>
      <dgm:t>
        <a:bodyPr/>
        <a:lstStyle/>
        <a:p>
          <a:endParaRPr lang="en-US"/>
        </a:p>
      </dgm:t>
    </dgm:pt>
    <dgm:pt modelId="{FFA472B8-68D4-48A1-BA03-A0E2C2A430CB}" type="pres">
      <dgm:prSet presAssocID="{B8FDD926-FD4A-4EFF-8AA4-7BB7AE0281C3}" presName="hierChild4" presStyleCnt="0"/>
      <dgm:spPr/>
    </dgm:pt>
    <dgm:pt modelId="{73F631B9-8247-480D-ABBC-419C90256225}" type="pres">
      <dgm:prSet presAssocID="{B8FDD926-FD4A-4EFF-8AA4-7BB7AE0281C3}" presName="hierChild5" presStyleCnt="0"/>
      <dgm:spPr/>
    </dgm:pt>
    <dgm:pt modelId="{9C4E5442-9E62-4423-A12D-25631167D4FD}" type="pres">
      <dgm:prSet presAssocID="{D73DABE9-CA48-402A-9CA6-8BB0477EA22B}" presName="hierChild3" presStyleCnt="0"/>
      <dgm:spPr/>
    </dgm:pt>
  </dgm:ptLst>
  <dgm:cxnLst>
    <dgm:cxn modelId="{571226A9-BCB9-44DE-AD32-D605FF652A5A}" srcId="{867B1030-7DAF-4DE2-A2E6-7D4C671065C9}" destId="{D73DABE9-CA48-402A-9CA6-8BB0477EA22B}" srcOrd="0" destOrd="0" parTransId="{A36F30B3-2E16-4194-91F3-993E1F12DD80}" sibTransId="{314A2169-EF6B-4B39-9719-36FC711CCE7C}"/>
    <dgm:cxn modelId="{476E4A24-4B14-4B22-8CBF-AF1334964F35}" type="presOf" srcId="{867B1030-7DAF-4DE2-A2E6-7D4C671065C9}" destId="{3BD52851-92F2-4E17-A69E-AE59B9051941}" srcOrd="0" destOrd="0" presId="urn:microsoft.com/office/officeart/2008/layout/HalfCircleOrganizationChart"/>
    <dgm:cxn modelId="{61D5293C-4B3B-4191-A080-529E79EDAD78}" type="presOf" srcId="{A7C7436A-ED66-4586-91DB-3ED8DCE1D682}" destId="{B5AFD656-B8E8-4957-9CA3-D5D2C63AF4B7}" srcOrd="1" destOrd="0" presId="urn:microsoft.com/office/officeart/2008/layout/HalfCircleOrganizationChart"/>
    <dgm:cxn modelId="{CBDF030A-51EB-46C9-8727-E58B2F557AC7}" type="presOf" srcId="{C4027EE0-4FFE-4EDB-B3B3-63D9829A6E58}" destId="{50467870-74A3-4825-AE52-FD027A773D0B}" srcOrd="0" destOrd="0" presId="urn:microsoft.com/office/officeart/2008/layout/HalfCircleOrganizationChart"/>
    <dgm:cxn modelId="{B5B3DE3E-B7A9-40CD-9881-90EC60BEC0C4}" type="presOf" srcId="{16974C44-154B-4209-BA81-F50229DF4D6D}" destId="{70C155CF-AAAE-4CFA-B77F-F7EC06CBA3C3}" srcOrd="1" destOrd="0" presId="urn:microsoft.com/office/officeart/2008/layout/HalfCircleOrganizationChart"/>
    <dgm:cxn modelId="{0541383D-4876-4F70-B590-E154BB4E1E0C}" srcId="{D73DABE9-CA48-402A-9CA6-8BB0477EA22B}" destId="{B8FDD926-FD4A-4EFF-8AA4-7BB7AE0281C3}" srcOrd="4" destOrd="0" parTransId="{8C82C0AE-7860-4C2D-B44D-69EEF54DD216}" sibTransId="{CA7A644B-7EE0-4D4E-8DD7-B60FC04FFC3B}"/>
    <dgm:cxn modelId="{E485937F-49CC-4188-AF92-0645FE860966}" type="presOf" srcId="{B37BAB8B-BCB8-4A22-AABB-FC1E1316EC09}" destId="{91BE3BB0-6667-4A15-AD65-D5149127A8C3}" srcOrd="0" destOrd="0" presId="urn:microsoft.com/office/officeart/2008/layout/HalfCircleOrganizationChart"/>
    <dgm:cxn modelId="{37F28349-626B-4E6C-9B7F-AD458B66414C}" srcId="{D73DABE9-CA48-402A-9CA6-8BB0477EA22B}" destId="{A5B3E16E-73E9-434E-B295-183EECABFC16}" srcOrd="0" destOrd="0" parTransId="{ADB64322-0766-4D7A-A65C-CD1D7D584AD7}" sibTransId="{CE13D4A1-A3CD-48C5-B44F-355A601D2F1D}"/>
    <dgm:cxn modelId="{CB04DAFE-1CBD-469F-BBCA-E148070A0EBB}" type="presOf" srcId="{19085015-0FC6-4823-8331-6AE9BCACF7FE}" destId="{0C2B18A2-8556-4295-872D-B32622BCD599}" srcOrd="0" destOrd="0" presId="urn:microsoft.com/office/officeart/2008/layout/HalfCircleOrganizationChart"/>
    <dgm:cxn modelId="{79574587-F6AA-46F4-9824-6E7B64B20645}" type="presOf" srcId="{947287F3-3738-4820-9583-1FBCB9AB5CBF}" destId="{8DD1FE60-B5B5-4CCB-AFA1-8820C8EC0001}" srcOrd="0" destOrd="0" presId="urn:microsoft.com/office/officeart/2008/layout/HalfCircleOrganizationChart"/>
    <dgm:cxn modelId="{DA0E9A37-8948-4163-9A0D-77CC29E23CDE}" srcId="{D73DABE9-CA48-402A-9CA6-8BB0477EA22B}" destId="{A7C7436A-ED66-4586-91DB-3ED8DCE1D682}" srcOrd="3" destOrd="0" parTransId="{C4027EE0-4FFE-4EDB-B3B3-63D9829A6E58}" sibTransId="{3B073B75-8F45-43EA-814E-519382DDDCD8}"/>
    <dgm:cxn modelId="{1EFAA424-7F51-4A59-8D97-C3F2B8BD160A}" type="presOf" srcId="{ADB64322-0766-4D7A-A65C-CD1D7D584AD7}" destId="{E8F0CBF5-FC2A-4D69-A47C-78F2EEE21DB3}" srcOrd="0" destOrd="0" presId="urn:microsoft.com/office/officeart/2008/layout/HalfCircleOrganizationChart"/>
    <dgm:cxn modelId="{0E9906DE-6AE6-43A5-90D4-BE07B0FC01D4}" type="presOf" srcId="{A5B3E16E-73E9-434E-B295-183EECABFC16}" destId="{D77E3A7F-9D85-42D8-BB10-91C8EFA76BB3}" srcOrd="1" destOrd="0" presId="urn:microsoft.com/office/officeart/2008/layout/HalfCircleOrganizationChart"/>
    <dgm:cxn modelId="{354EB128-578E-4BFA-8C11-54CEADF5CABE}" type="presOf" srcId="{A7C7436A-ED66-4586-91DB-3ED8DCE1D682}" destId="{3D75AF71-6760-4990-9EA7-73A58311E498}" srcOrd="0" destOrd="0" presId="urn:microsoft.com/office/officeart/2008/layout/HalfCircleOrganizationChart"/>
    <dgm:cxn modelId="{F4D4569C-C0E4-4648-8D9D-10E6EE826E6E}" srcId="{D73DABE9-CA48-402A-9CA6-8BB0477EA22B}" destId="{B37BAB8B-BCB8-4A22-AABB-FC1E1316EC09}" srcOrd="2" destOrd="0" parTransId="{947287F3-3738-4820-9583-1FBCB9AB5CBF}" sibTransId="{856961B5-9ACC-4A00-9D27-B5A779F550D1}"/>
    <dgm:cxn modelId="{261C066D-9E27-4A10-A3FB-E7B0F35FC856}" type="presOf" srcId="{B8FDD926-FD4A-4EFF-8AA4-7BB7AE0281C3}" destId="{C1F4B194-94E1-4A91-B00F-84055A6F6A80}" srcOrd="1" destOrd="0" presId="urn:microsoft.com/office/officeart/2008/layout/HalfCircleOrganizationChart"/>
    <dgm:cxn modelId="{BEC23596-E011-4A6E-8B04-B5D1B4A8C101}" type="presOf" srcId="{B37BAB8B-BCB8-4A22-AABB-FC1E1316EC09}" destId="{E77EA9CF-23F4-4725-86E6-971A9A70FF72}" srcOrd="1" destOrd="0" presId="urn:microsoft.com/office/officeart/2008/layout/HalfCircleOrganizationChart"/>
    <dgm:cxn modelId="{D01C8AFB-9705-451C-BABD-40FCF4064EF5}" type="presOf" srcId="{D73DABE9-CA48-402A-9CA6-8BB0477EA22B}" destId="{3B36EDBD-F418-419D-9016-A7F6D32A9C9E}" srcOrd="0" destOrd="0" presId="urn:microsoft.com/office/officeart/2008/layout/HalfCircleOrganizationChart"/>
    <dgm:cxn modelId="{04940EB2-E91A-4544-A9EA-02BF09045106}" type="presOf" srcId="{A5B3E16E-73E9-434E-B295-183EECABFC16}" destId="{CAFE0392-4E62-4098-A4F1-B679A785C02D}" srcOrd="0" destOrd="0" presId="urn:microsoft.com/office/officeart/2008/layout/HalfCircleOrganizationChart"/>
    <dgm:cxn modelId="{C2EA6AB4-5DA0-4A5E-8A01-817CD63A7E3E}" type="presOf" srcId="{B8FDD926-FD4A-4EFF-8AA4-7BB7AE0281C3}" destId="{866A69A8-2BD6-47E8-B5C6-22D396C9AA7D}" srcOrd="0" destOrd="0" presId="urn:microsoft.com/office/officeart/2008/layout/HalfCircleOrganizationChart"/>
    <dgm:cxn modelId="{E44AC33F-090D-4B0C-8EF6-730B249FA610}" srcId="{D73DABE9-CA48-402A-9CA6-8BB0477EA22B}" destId="{16974C44-154B-4209-BA81-F50229DF4D6D}" srcOrd="1" destOrd="0" parTransId="{19085015-0FC6-4823-8331-6AE9BCACF7FE}" sibTransId="{61482EEE-7219-42C9-A27D-051981A002CA}"/>
    <dgm:cxn modelId="{9D27639F-F734-4B24-B6A7-2D59A6075062}" type="presOf" srcId="{8C82C0AE-7860-4C2D-B44D-69EEF54DD216}" destId="{155DA433-2B86-4F99-8E7F-6E832F8E69E4}" srcOrd="0" destOrd="0" presId="urn:microsoft.com/office/officeart/2008/layout/HalfCircleOrganizationChart"/>
    <dgm:cxn modelId="{FD27D65E-FEEA-4275-B6CD-8D4422EC2619}" type="presOf" srcId="{16974C44-154B-4209-BA81-F50229DF4D6D}" destId="{D4C7E157-966E-4162-8EF5-E794F5855768}" srcOrd="0" destOrd="0" presId="urn:microsoft.com/office/officeart/2008/layout/HalfCircleOrganizationChart"/>
    <dgm:cxn modelId="{1B1FC37F-8054-42A7-8B8E-B0915576EC5D}" type="presOf" srcId="{D73DABE9-CA48-402A-9CA6-8BB0477EA22B}" destId="{6A6F067A-0228-4A1C-8596-4DF62F92D5DF}" srcOrd="1" destOrd="0" presId="urn:microsoft.com/office/officeart/2008/layout/HalfCircleOrganizationChart"/>
    <dgm:cxn modelId="{331A9D9D-05D1-4046-8B38-BAE64F7922E2}" type="presParOf" srcId="{3BD52851-92F2-4E17-A69E-AE59B9051941}" destId="{EFAB6BB1-EBB7-49C5-BB55-811F8C57631A}" srcOrd="0" destOrd="0" presId="urn:microsoft.com/office/officeart/2008/layout/HalfCircleOrganizationChart"/>
    <dgm:cxn modelId="{E808B24C-CF12-41FB-866A-B0623CD1B75B}" type="presParOf" srcId="{EFAB6BB1-EBB7-49C5-BB55-811F8C57631A}" destId="{C9BF6793-0392-40DD-9583-BEE8CB41AB2E}" srcOrd="0" destOrd="0" presId="urn:microsoft.com/office/officeart/2008/layout/HalfCircleOrganizationChart"/>
    <dgm:cxn modelId="{ECB3E970-B439-4443-A274-780FDA7FA741}" type="presParOf" srcId="{C9BF6793-0392-40DD-9583-BEE8CB41AB2E}" destId="{3B36EDBD-F418-419D-9016-A7F6D32A9C9E}" srcOrd="0" destOrd="0" presId="urn:microsoft.com/office/officeart/2008/layout/HalfCircleOrganizationChart"/>
    <dgm:cxn modelId="{438150E3-8E80-405C-B6C9-C95E4E8C4FAE}" type="presParOf" srcId="{C9BF6793-0392-40DD-9583-BEE8CB41AB2E}" destId="{2EA1F7F6-4256-4398-9266-B6480A9F8B44}" srcOrd="1" destOrd="0" presId="urn:microsoft.com/office/officeart/2008/layout/HalfCircleOrganizationChart"/>
    <dgm:cxn modelId="{C5131B33-1162-4FF1-B6BC-FBABD47E8D5A}" type="presParOf" srcId="{C9BF6793-0392-40DD-9583-BEE8CB41AB2E}" destId="{A744AE3D-C3AA-4AC4-9487-E5B7634A1C45}" srcOrd="2" destOrd="0" presId="urn:microsoft.com/office/officeart/2008/layout/HalfCircleOrganizationChart"/>
    <dgm:cxn modelId="{B7E33CBC-BED1-4BA8-8E62-8F4497D5FD6F}" type="presParOf" srcId="{C9BF6793-0392-40DD-9583-BEE8CB41AB2E}" destId="{6A6F067A-0228-4A1C-8596-4DF62F92D5DF}" srcOrd="3" destOrd="0" presId="urn:microsoft.com/office/officeart/2008/layout/HalfCircleOrganizationChart"/>
    <dgm:cxn modelId="{1FCF3380-E907-4FDD-A3F5-F8AAAD6EEA60}" type="presParOf" srcId="{EFAB6BB1-EBB7-49C5-BB55-811F8C57631A}" destId="{2CC920DB-C257-4BD5-8381-820E17138C7C}" srcOrd="1" destOrd="0" presId="urn:microsoft.com/office/officeart/2008/layout/HalfCircleOrganizationChart"/>
    <dgm:cxn modelId="{5F3B772F-E1A8-4B94-A684-05F619F41221}" type="presParOf" srcId="{2CC920DB-C257-4BD5-8381-820E17138C7C}" destId="{E8F0CBF5-FC2A-4D69-A47C-78F2EEE21DB3}" srcOrd="0" destOrd="0" presId="urn:microsoft.com/office/officeart/2008/layout/HalfCircleOrganizationChart"/>
    <dgm:cxn modelId="{0AE7A0DA-11E2-4CFB-BA51-52569BEC45A4}" type="presParOf" srcId="{2CC920DB-C257-4BD5-8381-820E17138C7C}" destId="{2E6C76E2-E761-4F1A-9A2F-7482515A39C6}" srcOrd="1" destOrd="0" presId="urn:microsoft.com/office/officeart/2008/layout/HalfCircleOrganizationChart"/>
    <dgm:cxn modelId="{DE059B35-7D07-496F-A104-DE80C138692A}" type="presParOf" srcId="{2E6C76E2-E761-4F1A-9A2F-7482515A39C6}" destId="{506077BD-2E41-4FDB-A8B7-25C5FEBDB276}" srcOrd="0" destOrd="0" presId="urn:microsoft.com/office/officeart/2008/layout/HalfCircleOrganizationChart"/>
    <dgm:cxn modelId="{9C7136AD-D223-445C-ABBA-FF7258B12416}" type="presParOf" srcId="{506077BD-2E41-4FDB-A8B7-25C5FEBDB276}" destId="{CAFE0392-4E62-4098-A4F1-B679A785C02D}" srcOrd="0" destOrd="0" presId="urn:microsoft.com/office/officeart/2008/layout/HalfCircleOrganizationChart"/>
    <dgm:cxn modelId="{8BDF7C36-FFCB-4FBC-A58A-8D27C35E16B0}" type="presParOf" srcId="{506077BD-2E41-4FDB-A8B7-25C5FEBDB276}" destId="{447546B1-0C39-47B0-9EBF-50D6959D6B55}" srcOrd="1" destOrd="0" presId="urn:microsoft.com/office/officeart/2008/layout/HalfCircleOrganizationChart"/>
    <dgm:cxn modelId="{26FB0DC9-7903-4AEF-862C-8EDC4E66B8B9}" type="presParOf" srcId="{506077BD-2E41-4FDB-A8B7-25C5FEBDB276}" destId="{A63D4547-F4AF-4C34-BBC8-D0EC03D66EBA}" srcOrd="2" destOrd="0" presId="urn:microsoft.com/office/officeart/2008/layout/HalfCircleOrganizationChart"/>
    <dgm:cxn modelId="{F0063865-C311-408A-9B1F-1C6434F4E2DF}" type="presParOf" srcId="{506077BD-2E41-4FDB-A8B7-25C5FEBDB276}" destId="{D77E3A7F-9D85-42D8-BB10-91C8EFA76BB3}" srcOrd="3" destOrd="0" presId="urn:microsoft.com/office/officeart/2008/layout/HalfCircleOrganizationChart"/>
    <dgm:cxn modelId="{B422F2DE-DCF0-4015-8FB9-2D407CA00442}" type="presParOf" srcId="{2E6C76E2-E761-4F1A-9A2F-7482515A39C6}" destId="{207AC6A1-4E5D-46F8-817E-B62171995465}" srcOrd="1" destOrd="0" presId="urn:microsoft.com/office/officeart/2008/layout/HalfCircleOrganizationChart"/>
    <dgm:cxn modelId="{C1098305-FEEF-400A-88C5-B91C040F63F9}" type="presParOf" srcId="{2E6C76E2-E761-4F1A-9A2F-7482515A39C6}" destId="{304A1861-BCB6-4E74-BF98-7C0772EB8858}" srcOrd="2" destOrd="0" presId="urn:microsoft.com/office/officeart/2008/layout/HalfCircleOrganizationChart"/>
    <dgm:cxn modelId="{C67DFF70-9F3E-40C1-9E61-FF393ED10485}" type="presParOf" srcId="{2CC920DB-C257-4BD5-8381-820E17138C7C}" destId="{0C2B18A2-8556-4295-872D-B32622BCD599}" srcOrd="2" destOrd="0" presId="urn:microsoft.com/office/officeart/2008/layout/HalfCircleOrganizationChart"/>
    <dgm:cxn modelId="{F4DD1F0D-A96E-4F48-BECA-14014A239C2A}" type="presParOf" srcId="{2CC920DB-C257-4BD5-8381-820E17138C7C}" destId="{F9F2D0A2-DC73-4260-A74B-A3D21D446D9C}" srcOrd="3" destOrd="0" presId="urn:microsoft.com/office/officeart/2008/layout/HalfCircleOrganizationChart"/>
    <dgm:cxn modelId="{F97BF108-19AD-40FC-9784-E9CC953944BD}" type="presParOf" srcId="{F9F2D0A2-DC73-4260-A74B-A3D21D446D9C}" destId="{EE563882-581C-4E67-A71D-58270638BD38}" srcOrd="0" destOrd="0" presId="urn:microsoft.com/office/officeart/2008/layout/HalfCircleOrganizationChart"/>
    <dgm:cxn modelId="{DC0526CD-623B-42DE-8A74-AAC30D1478EB}" type="presParOf" srcId="{EE563882-581C-4E67-A71D-58270638BD38}" destId="{D4C7E157-966E-4162-8EF5-E794F5855768}" srcOrd="0" destOrd="0" presId="urn:microsoft.com/office/officeart/2008/layout/HalfCircleOrganizationChart"/>
    <dgm:cxn modelId="{6C779E5B-B206-4306-B8B4-B1C455902C54}" type="presParOf" srcId="{EE563882-581C-4E67-A71D-58270638BD38}" destId="{0BBB0115-0B70-4DEC-8733-06F0AB788572}" srcOrd="1" destOrd="0" presId="urn:microsoft.com/office/officeart/2008/layout/HalfCircleOrganizationChart"/>
    <dgm:cxn modelId="{0BFFBFB5-2FB0-4BFE-B56F-626644538376}" type="presParOf" srcId="{EE563882-581C-4E67-A71D-58270638BD38}" destId="{EF3039AE-7031-49FC-B389-A589F04D0412}" srcOrd="2" destOrd="0" presId="urn:microsoft.com/office/officeart/2008/layout/HalfCircleOrganizationChart"/>
    <dgm:cxn modelId="{D3DF3329-9547-44F3-A910-3E8D32091333}" type="presParOf" srcId="{EE563882-581C-4E67-A71D-58270638BD38}" destId="{70C155CF-AAAE-4CFA-B77F-F7EC06CBA3C3}" srcOrd="3" destOrd="0" presId="urn:microsoft.com/office/officeart/2008/layout/HalfCircleOrganizationChart"/>
    <dgm:cxn modelId="{99322CD8-F062-451B-A85A-1D0F92893BBC}" type="presParOf" srcId="{F9F2D0A2-DC73-4260-A74B-A3D21D446D9C}" destId="{4E36773D-3CF2-490F-BEB9-686F889F91AF}" srcOrd="1" destOrd="0" presId="urn:microsoft.com/office/officeart/2008/layout/HalfCircleOrganizationChart"/>
    <dgm:cxn modelId="{392C6897-4B04-41F3-BFE1-D39E846F0DAC}" type="presParOf" srcId="{F9F2D0A2-DC73-4260-A74B-A3D21D446D9C}" destId="{3569C697-8424-4B3B-BC5E-8E1CFDA3A946}" srcOrd="2" destOrd="0" presId="urn:microsoft.com/office/officeart/2008/layout/HalfCircleOrganizationChart"/>
    <dgm:cxn modelId="{EA8528C6-93DA-41FB-8362-B7C485D9E1B8}" type="presParOf" srcId="{2CC920DB-C257-4BD5-8381-820E17138C7C}" destId="{8DD1FE60-B5B5-4CCB-AFA1-8820C8EC0001}" srcOrd="4" destOrd="0" presId="urn:microsoft.com/office/officeart/2008/layout/HalfCircleOrganizationChart"/>
    <dgm:cxn modelId="{7276C339-8FDE-4465-9846-E00C332B0FE1}" type="presParOf" srcId="{2CC920DB-C257-4BD5-8381-820E17138C7C}" destId="{B457B274-CE54-4F42-938F-A57D1E073761}" srcOrd="5" destOrd="0" presId="urn:microsoft.com/office/officeart/2008/layout/HalfCircleOrganizationChart"/>
    <dgm:cxn modelId="{C1769862-4E8E-4A19-B0D2-529E97822DB2}" type="presParOf" srcId="{B457B274-CE54-4F42-938F-A57D1E073761}" destId="{910AD6EA-BC45-4D26-BAB9-23D8F35A6205}" srcOrd="0" destOrd="0" presId="urn:microsoft.com/office/officeart/2008/layout/HalfCircleOrganizationChart"/>
    <dgm:cxn modelId="{B9F95970-A2AF-4510-A9B7-3696298DB511}" type="presParOf" srcId="{910AD6EA-BC45-4D26-BAB9-23D8F35A6205}" destId="{91BE3BB0-6667-4A15-AD65-D5149127A8C3}" srcOrd="0" destOrd="0" presId="urn:microsoft.com/office/officeart/2008/layout/HalfCircleOrganizationChart"/>
    <dgm:cxn modelId="{D9F6EFCA-89C4-416D-A23A-32B1719C8E22}" type="presParOf" srcId="{910AD6EA-BC45-4D26-BAB9-23D8F35A6205}" destId="{ED954EF1-E8EC-4EA6-B10C-AD0BBF2CE5A0}" srcOrd="1" destOrd="0" presId="urn:microsoft.com/office/officeart/2008/layout/HalfCircleOrganizationChart"/>
    <dgm:cxn modelId="{37C2B8B9-F8B1-4010-B570-CCDF192315B3}" type="presParOf" srcId="{910AD6EA-BC45-4D26-BAB9-23D8F35A6205}" destId="{583F5610-2B16-41D7-AC02-491F97A4A47B}" srcOrd="2" destOrd="0" presId="urn:microsoft.com/office/officeart/2008/layout/HalfCircleOrganizationChart"/>
    <dgm:cxn modelId="{34D01EA4-455B-4036-A4D6-CDAA1FE37EA4}" type="presParOf" srcId="{910AD6EA-BC45-4D26-BAB9-23D8F35A6205}" destId="{E77EA9CF-23F4-4725-86E6-971A9A70FF72}" srcOrd="3" destOrd="0" presId="urn:microsoft.com/office/officeart/2008/layout/HalfCircleOrganizationChart"/>
    <dgm:cxn modelId="{DDB8C9C1-97BF-43EA-BC75-BFB6D5697B2A}" type="presParOf" srcId="{B457B274-CE54-4F42-938F-A57D1E073761}" destId="{4AD2552B-1E6C-427E-AE19-AEDEDEB9C72B}" srcOrd="1" destOrd="0" presId="urn:microsoft.com/office/officeart/2008/layout/HalfCircleOrganizationChart"/>
    <dgm:cxn modelId="{C4B222D1-898D-4130-9158-F50AD1FC87D8}" type="presParOf" srcId="{B457B274-CE54-4F42-938F-A57D1E073761}" destId="{778398A9-79F0-47C4-BAA9-46B50BFC50DA}" srcOrd="2" destOrd="0" presId="urn:microsoft.com/office/officeart/2008/layout/HalfCircleOrganizationChart"/>
    <dgm:cxn modelId="{CE8728BF-50B1-4418-BC6B-E6B367A33650}" type="presParOf" srcId="{2CC920DB-C257-4BD5-8381-820E17138C7C}" destId="{50467870-74A3-4825-AE52-FD027A773D0B}" srcOrd="6" destOrd="0" presId="urn:microsoft.com/office/officeart/2008/layout/HalfCircleOrganizationChart"/>
    <dgm:cxn modelId="{B5C3587C-5F24-4BC4-B4D0-5688F39C0DB0}" type="presParOf" srcId="{2CC920DB-C257-4BD5-8381-820E17138C7C}" destId="{C5D4BD5E-565D-4D20-9404-3A830005CDDF}" srcOrd="7" destOrd="0" presId="urn:microsoft.com/office/officeart/2008/layout/HalfCircleOrganizationChart"/>
    <dgm:cxn modelId="{5FC802E4-54FC-4335-A183-68120C0F0ADA}" type="presParOf" srcId="{C5D4BD5E-565D-4D20-9404-3A830005CDDF}" destId="{A4AA45E3-3579-40E2-9E55-34DFF59FE9C1}" srcOrd="0" destOrd="0" presId="urn:microsoft.com/office/officeart/2008/layout/HalfCircleOrganizationChart"/>
    <dgm:cxn modelId="{FB7B23DF-9A86-4D23-924D-EAE97305E0D8}" type="presParOf" srcId="{A4AA45E3-3579-40E2-9E55-34DFF59FE9C1}" destId="{3D75AF71-6760-4990-9EA7-73A58311E498}" srcOrd="0" destOrd="0" presId="urn:microsoft.com/office/officeart/2008/layout/HalfCircleOrganizationChart"/>
    <dgm:cxn modelId="{D9E24693-0D37-49B5-9217-2F50D38D7076}" type="presParOf" srcId="{A4AA45E3-3579-40E2-9E55-34DFF59FE9C1}" destId="{9259CEE3-359E-4FD9-BA6D-4C27111AA2A7}" srcOrd="1" destOrd="0" presId="urn:microsoft.com/office/officeart/2008/layout/HalfCircleOrganizationChart"/>
    <dgm:cxn modelId="{57281075-1F6A-4B2C-9D1C-9CB42A762D7C}" type="presParOf" srcId="{A4AA45E3-3579-40E2-9E55-34DFF59FE9C1}" destId="{AD107153-B893-4FD1-A496-F6E5F187545D}" srcOrd="2" destOrd="0" presId="urn:microsoft.com/office/officeart/2008/layout/HalfCircleOrganizationChart"/>
    <dgm:cxn modelId="{FEF606C1-9DCF-4083-9297-85038D9BC61D}" type="presParOf" srcId="{A4AA45E3-3579-40E2-9E55-34DFF59FE9C1}" destId="{B5AFD656-B8E8-4957-9CA3-D5D2C63AF4B7}" srcOrd="3" destOrd="0" presId="urn:microsoft.com/office/officeart/2008/layout/HalfCircleOrganizationChart"/>
    <dgm:cxn modelId="{57CD3ECF-5081-42AF-8274-6459E58800F6}" type="presParOf" srcId="{C5D4BD5E-565D-4D20-9404-3A830005CDDF}" destId="{877DA880-849C-4B29-8EA7-3C68E98286C9}" srcOrd="1" destOrd="0" presId="urn:microsoft.com/office/officeart/2008/layout/HalfCircleOrganizationChart"/>
    <dgm:cxn modelId="{26E62ED0-C7F8-4077-BB71-8C496F5EC89A}" type="presParOf" srcId="{C5D4BD5E-565D-4D20-9404-3A830005CDDF}" destId="{F97FD83E-2000-4118-8FC6-64C9F4BB9D93}" srcOrd="2" destOrd="0" presId="urn:microsoft.com/office/officeart/2008/layout/HalfCircleOrganizationChart"/>
    <dgm:cxn modelId="{F7805815-3435-4924-8450-CC15BE7798AD}" type="presParOf" srcId="{2CC920DB-C257-4BD5-8381-820E17138C7C}" destId="{155DA433-2B86-4F99-8E7F-6E832F8E69E4}" srcOrd="8" destOrd="0" presId="urn:microsoft.com/office/officeart/2008/layout/HalfCircleOrganizationChart"/>
    <dgm:cxn modelId="{81C52692-A185-4A35-BD13-2281BC8F3D16}" type="presParOf" srcId="{2CC920DB-C257-4BD5-8381-820E17138C7C}" destId="{0AC51410-12A7-409B-9A2A-1F2A0AF9C57B}" srcOrd="9" destOrd="0" presId="urn:microsoft.com/office/officeart/2008/layout/HalfCircleOrganizationChart"/>
    <dgm:cxn modelId="{350CFF2D-47A4-4EE7-95CC-26D23A1C83D8}" type="presParOf" srcId="{0AC51410-12A7-409B-9A2A-1F2A0AF9C57B}" destId="{D2CA7255-7EC4-4F70-A23D-83F2F2F063C7}" srcOrd="0" destOrd="0" presId="urn:microsoft.com/office/officeart/2008/layout/HalfCircleOrganizationChart"/>
    <dgm:cxn modelId="{97161A47-73B4-4C76-8575-BE117D76546C}" type="presParOf" srcId="{D2CA7255-7EC4-4F70-A23D-83F2F2F063C7}" destId="{866A69A8-2BD6-47E8-B5C6-22D396C9AA7D}" srcOrd="0" destOrd="0" presId="urn:microsoft.com/office/officeart/2008/layout/HalfCircleOrganizationChart"/>
    <dgm:cxn modelId="{1739BE84-BC97-4204-B464-43DA96DE34AD}" type="presParOf" srcId="{D2CA7255-7EC4-4F70-A23D-83F2F2F063C7}" destId="{57F98240-5465-4566-8F91-19506F0F8261}" srcOrd="1" destOrd="0" presId="urn:microsoft.com/office/officeart/2008/layout/HalfCircleOrganizationChart"/>
    <dgm:cxn modelId="{A29CF4E2-C695-47AA-86B3-B50A60E8741B}" type="presParOf" srcId="{D2CA7255-7EC4-4F70-A23D-83F2F2F063C7}" destId="{11434AD3-F174-4E7A-A002-EB432CC69468}" srcOrd="2" destOrd="0" presId="urn:microsoft.com/office/officeart/2008/layout/HalfCircleOrganizationChart"/>
    <dgm:cxn modelId="{35FC0AED-EC45-4F4B-94F3-B3B3B374A0F9}" type="presParOf" srcId="{D2CA7255-7EC4-4F70-A23D-83F2F2F063C7}" destId="{C1F4B194-94E1-4A91-B00F-84055A6F6A80}" srcOrd="3" destOrd="0" presId="urn:microsoft.com/office/officeart/2008/layout/HalfCircleOrganizationChart"/>
    <dgm:cxn modelId="{F092B12F-7F47-4076-9827-DC39712E3E8E}" type="presParOf" srcId="{0AC51410-12A7-409B-9A2A-1F2A0AF9C57B}" destId="{FFA472B8-68D4-48A1-BA03-A0E2C2A430CB}" srcOrd="1" destOrd="0" presId="urn:microsoft.com/office/officeart/2008/layout/HalfCircleOrganizationChart"/>
    <dgm:cxn modelId="{F912BA99-AE57-493B-88A0-84285E71E430}" type="presParOf" srcId="{0AC51410-12A7-409B-9A2A-1F2A0AF9C57B}" destId="{73F631B9-8247-480D-ABBC-419C90256225}" srcOrd="2" destOrd="0" presId="urn:microsoft.com/office/officeart/2008/layout/HalfCircleOrganizationChart"/>
    <dgm:cxn modelId="{38A6E167-3395-4177-B295-3387841B5AD6}" type="presParOf" srcId="{EFAB6BB1-EBB7-49C5-BB55-811F8C57631A}" destId="{9C4E5442-9E62-4423-A12D-25631167D4FD}"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C2B02E-E6DC-45EB-AA24-6A891941EB9A}" type="doc">
      <dgm:prSet loTypeId="urn:microsoft.com/office/officeart/2005/8/layout/target3" loCatId="relationship" qsTypeId="urn:microsoft.com/office/officeart/2005/8/quickstyle/3d1" qsCatId="3D" csTypeId="urn:microsoft.com/office/officeart/2005/8/colors/accent1_2" csCatId="accent1"/>
      <dgm:spPr/>
      <dgm:t>
        <a:bodyPr/>
        <a:lstStyle/>
        <a:p>
          <a:endParaRPr lang="en-IN"/>
        </a:p>
      </dgm:t>
    </dgm:pt>
    <dgm:pt modelId="{DECF6DF4-CB57-4C51-9E91-C780A6D1F52B}">
      <dgm:prSet/>
      <dgm:spPr/>
      <dgm:t>
        <a:bodyPr/>
        <a:lstStyle/>
        <a:p>
          <a:pPr rtl="0"/>
          <a:r>
            <a:rPr lang="en-US" u="sng" dirty="0" smtClean="0">
              <a:solidFill>
                <a:schemeClr val="tx1"/>
              </a:solidFill>
            </a:rPr>
            <a:t>Objective</a:t>
          </a:r>
          <a:r>
            <a:rPr lang="en-US" dirty="0" smtClean="0">
              <a:solidFill>
                <a:schemeClr val="tx1"/>
              </a:solidFill>
            </a:rPr>
            <a:t>…</a:t>
          </a:r>
          <a:endParaRPr lang="en-IN" dirty="0">
            <a:solidFill>
              <a:schemeClr val="tx1"/>
            </a:solidFill>
          </a:endParaRPr>
        </a:p>
      </dgm:t>
    </dgm:pt>
    <dgm:pt modelId="{87FFFEB0-A143-42DF-8B60-04DC787B8C3B}" type="parTrans" cxnId="{544A82BE-3272-47F4-9AA4-5B11DBE11991}">
      <dgm:prSet/>
      <dgm:spPr/>
      <dgm:t>
        <a:bodyPr/>
        <a:lstStyle/>
        <a:p>
          <a:endParaRPr lang="en-IN"/>
        </a:p>
      </dgm:t>
    </dgm:pt>
    <dgm:pt modelId="{88AF4317-0E67-4418-B0E7-3D3FD7D18FD5}" type="sibTrans" cxnId="{544A82BE-3272-47F4-9AA4-5B11DBE11991}">
      <dgm:prSet/>
      <dgm:spPr/>
      <dgm:t>
        <a:bodyPr/>
        <a:lstStyle/>
        <a:p>
          <a:endParaRPr lang="en-IN"/>
        </a:p>
      </dgm:t>
    </dgm:pt>
    <dgm:pt modelId="{E5236200-EA36-4F6A-B1B5-2BC54F04A89E}">
      <dgm:prSet/>
      <dgm:spPr/>
      <dgm:t>
        <a:bodyPr/>
        <a:lstStyle/>
        <a:p>
          <a:pPr rtl="0"/>
          <a:r>
            <a:rPr lang="en-IN" dirty="0" smtClean="0">
              <a:effectLst/>
            </a:rPr>
            <a:t>We will provide user a comparison list of web hosting sites on the basic of </a:t>
          </a:r>
          <a:r>
            <a:rPr lang="en-IN" b="1" dirty="0" smtClean="0">
              <a:effectLst/>
            </a:rPr>
            <a:t>fee</a:t>
          </a:r>
          <a:r>
            <a:rPr lang="en-IN" dirty="0" smtClean="0">
              <a:effectLst/>
            </a:rPr>
            <a:t>,</a:t>
          </a:r>
          <a:r>
            <a:rPr lang="en-IN" b="1" dirty="0" smtClean="0">
              <a:effectLst/>
            </a:rPr>
            <a:t> server space</a:t>
          </a:r>
          <a:r>
            <a:rPr lang="en-IN" dirty="0" smtClean="0">
              <a:effectLst/>
            </a:rPr>
            <a:t>, </a:t>
          </a:r>
          <a:r>
            <a:rPr lang="en-IN" b="1" dirty="0" smtClean="0">
              <a:effectLst/>
            </a:rPr>
            <a:t>bandwidth </a:t>
          </a:r>
          <a:r>
            <a:rPr lang="en-IN" dirty="0" smtClean="0">
              <a:effectLst/>
            </a:rPr>
            <a:t>and</a:t>
          </a:r>
          <a:r>
            <a:rPr lang="en-IN" b="1" dirty="0" smtClean="0">
              <a:effectLst/>
            </a:rPr>
            <a:t> domain name</a:t>
          </a:r>
          <a:r>
            <a:rPr lang="en-IN" dirty="0" smtClean="0">
              <a:effectLst/>
            </a:rPr>
            <a:t>. We will also provide </a:t>
          </a:r>
          <a:r>
            <a:rPr lang="en-IN" b="1" dirty="0" smtClean="0">
              <a:effectLst/>
            </a:rPr>
            <a:t>reviews</a:t>
          </a:r>
          <a:r>
            <a:rPr lang="en-IN" dirty="0" smtClean="0">
              <a:effectLst/>
            </a:rPr>
            <a:t> of </a:t>
          </a:r>
          <a:r>
            <a:rPr lang="en-IN" b="1" dirty="0" smtClean="0">
              <a:effectLst/>
            </a:rPr>
            <a:t>old user’s</a:t>
          </a:r>
          <a:r>
            <a:rPr lang="en-IN" dirty="0" smtClean="0">
              <a:effectLst/>
            </a:rPr>
            <a:t> which are </a:t>
          </a:r>
          <a:r>
            <a:rPr lang="en-IN" b="1" dirty="0" smtClean="0">
              <a:effectLst/>
            </a:rPr>
            <a:t>using that web hosting services</a:t>
          </a:r>
          <a:r>
            <a:rPr lang="en-IN" dirty="0" smtClean="0">
              <a:effectLst/>
            </a:rPr>
            <a:t>. 																																										</a:t>
          </a:r>
          <a:endParaRPr lang="en-IN" dirty="0">
            <a:effectLst/>
          </a:endParaRPr>
        </a:p>
      </dgm:t>
    </dgm:pt>
    <dgm:pt modelId="{EEC93120-C275-4B1A-8948-47531E90AD98}" type="parTrans" cxnId="{9C879DE1-659B-4585-964F-209E1203D2D3}">
      <dgm:prSet/>
      <dgm:spPr/>
      <dgm:t>
        <a:bodyPr/>
        <a:lstStyle/>
        <a:p>
          <a:endParaRPr lang="en-IN"/>
        </a:p>
      </dgm:t>
    </dgm:pt>
    <dgm:pt modelId="{DBB8AF4B-06BB-4C34-A2FB-5BF64B42152E}" type="sibTrans" cxnId="{9C879DE1-659B-4585-964F-209E1203D2D3}">
      <dgm:prSet/>
      <dgm:spPr/>
      <dgm:t>
        <a:bodyPr/>
        <a:lstStyle/>
        <a:p>
          <a:endParaRPr lang="en-IN"/>
        </a:p>
      </dgm:t>
    </dgm:pt>
    <dgm:pt modelId="{78D80D98-F6C6-4C67-947B-11E74755EDC3}">
      <dgm:prSet/>
      <dgm:spPr/>
      <dgm:t>
        <a:bodyPr/>
        <a:lstStyle/>
        <a:p>
          <a:pPr rtl="0"/>
          <a:r>
            <a:rPr lang="en-US" u="sng" smtClean="0"/>
            <a:t>Scope</a:t>
          </a:r>
          <a:r>
            <a:rPr lang="en-US" smtClean="0"/>
            <a:t>…</a:t>
          </a:r>
          <a:endParaRPr lang="en-IN"/>
        </a:p>
      </dgm:t>
    </dgm:pt>
    <dgm:pt modelId="{1E35D24F-1ED1-44A8-BFA3-59BDEA1830A7}" type="parTrans" cxnId="{79036456-2AA3-4DDE-A839-22D722FD2B13}">
      <dgm:prSet/>
      <dgm:spPr/>
      <dgm:t>
        <a:bodyPr/>
        <a:lstStyle/>
        <a:p>
          <a:endParaRPr lang="en-IN"/>
        </a:p>
      </dgm:t>
    </dgm:pt>
    <dgm:pt modelId="{31D17716-63F3-4B25-A286-5BC4E3CE8478}" type="sibTrans" cxnId="{79036456-2AA3-4DDE-A839-22D722FD2B13}">
      <dgm:prSet/>
      <dgm:spPr/>
      <dgm:t>
        <a:bodyPr/>
        <a:lstStyle/>
        <a:p>
          <a:endParaRPr lang="en-IN"/>
        </a:p>
      </dgm:t>
    </dgm:pt>
    <dgm:pt modelId="{A5BB6EE6-3048-4F7A-9B15-B55888741D86}">
      <dgm:prSet/>
      <dgm:spPr/>
      <dgm:t>
        <a:bodyPr/>
        <a:lstStyle/>
        <a:p>
          <a:pPr rtl="0"/>
          <a:r>
            <a:rPr lang="en-IN" smtClean="0"/>
            <a:t>Now a days many </a:t>
          </a:r>
          <a:r>
            <a:rPr lang="en-IN" b="1" smtClean="0"/>
            <a:t>web pages published by user</a:t>
          </a:r>
          <a:r>
            <a:rPr lang="en-IN" smtClean="0"/>
            <a:t>. If any user want to publish their web page they just have to </a:t>
          </a:r>
          <a:r>
            <a:rPr lang="en-IN" b="1" smtClean="0"/>
            <a:t>check our site</a:t>
          </a:r>
          <a:r>
            <a:rPr lang="en-IN" smtClean="0"/>
            <a:t> and </a:t>
          </a:r>
          <a:r>
            <a:rPr lang="en-IN" b="1" smtClean="0"/>
            <a:t>will get best host provider for their web page</a:t>
          </a:r>
          <a:r>
            <a:rPr lang="en-IN" smtClean="0"/>
            <a:t>. </a:t>
          </a:r>
          <a:r>
            <a:rPr lang="en-IN" b="1" smtClean="0"/>
            <a:t>It can we used by any user throughout the world who want to publish their web page.</a:t>
          </a:r>
          <a:endParaRPr lang="en-IN"/>
        </a:p>
      </dgm:t>
    </dgm:pt>
    <dgm:pt modelId="{70D50C6E-549B-4B8D-B2CA-45D5EDD2E172}" type="parTrans" cxnId="{F99563ED-121F-4CBC-AE4E-9110373C25B8}">
      <dgm:prSet/>
      <dgm:spPr/>
      <dgm:t>
        <a:bodyPr/>
        <a:lstStyle/>
        <a:p>
          <a:endParaRPr lang="en-IN"/>
        </a:p>
      </dgm:t>
    </dgm:pt>
    <dgm:pt modelId="{1DED525A-98C0-4A25-B37D-266EA9FE8A58}" type="sibTrans" cxnId="{F99563ED-121F-4CBC-AE4E-9110373C25B8}">
      <dgm:prSet/>
      <dgm:spPr/>
      <dgm:t>
        <a:bodyPr/>
        <a:lstStyle/>
        <a:p>
          <a:endParaRPr lang="en-IN"/>
        </a:p>
      </dgm:t>
    </dgm:pt>
    <dgm:pt modelId="{4012C0C1-BBBE-4CF8-BFCD-DA4E171F01DA}" type="pres">
      <dgm:prSet presAssocID="{B6C2B02E-E6DC-45EB-AA24-6A891941EB9A}" presName="Name0" presStyleCnt="0">
        <dgm:presLayoutVars>
          <dgm:chMax val="7"/>
          <dgm:dir/>
          <dgm:animLvl val="lvl"/>
          <dgm:resizeHandles val="exact"/>
        </dgm:presLayoutVars>
      </dgm:prSet>
      <dgm:spPr/>
      <dgm:t>
        <a:bodyPr/>
        <a:lstStyle/>
        <a:p>
          <a:endParaRPr lang="en-US"/>
        </a:p>
      </dgm:t>
    </dgm:pt>
    <dgm:pt modelId="{F9FD5EAD-AB4F-49DC-B418-03AD40567AC5}" type="pres">
      <dgm:prSet presAssocID="{DECF6DF4-CB57-4C51-9E91-C780A6D1F52B}" presName="circle1" presStyleLbl="node1" presStyleIdx="0" presStyleCnt="4"/>
      <dgm:spPr/>
    </dgm:pt>
    <dgm:pt modelId="{824B2F3B-AC6D-4B57-AD7F-15358B596185}" type="pres">
      <dgm:prSet presAssocID="{DECF6DF4-CB57-4C51-9E91-C780A6D1F52B}" presName="space" presStyleCnt="0"/>
      <dgm:spPr/>
    </dgm:pt>
    <dgm:pt modelId="{E1454C5D-E65E-4AAE-B248-E80F017526CA}" type="pres">
      <dgm:prSet presAssocID="{DECF6DF4-CB57-4C51-9E91-C780A6D1F52B}" presName="rect1" presStyleLbl="alignAcc1" presStyleIdx="0" presStyleCnt="4"/>
      <dgm:spPr/>
      <dgm:t>
        <a:bodyPr/>
        <a:lstStyle/>
        <a:p>
          <a:endParaRPr lang="en-US"/>
        </a:p>
      </dgm:t>
    </dgm:pt>
    <dgm:pt modelId="{5383B508-53C1-421E-B1AE-538C2F9AAC9C}" type="pres">
      <dgm:prSet presAssocID="{E5236200-EA36-4F6A-B1B5-2BC54F04A89E}" presName="vertSpace2" presStyleLbl="node1" presStyleIdx="0" presStyleCnt="4"/>
      <dgm:spPr/>
    </dgm:pt>
    <dgm:pt modelId="{4B5F6632-244F-4716-8672-06B8D5EF6308}" type="pres">
      <dgm:prSet presAssocID="{E5236200-EA36-4F6A-B1B5-2BC54F04A89E}" presName="circle2" presStyleLbl="node1" presStyleIdx="1" presStyleCnt="4"/>
      <dgm:spPr/>
    </dgm:pt>
    <dgm:pt modelId="{397103D0-2ED6-4531-BB82-EB24A04DA2AC}" type="pres">
      <dgm:prSet presAssocID="{E5236200-EA36-4F6A-B1B5-2BC54F04A89E}" presName="rect2" presStyleLbl="alignAcc1" presStyleIdx="1" presStyleCnt="4"/>
      <dgm:spPr/>
      <dgm:t>
        <a:bodyPr/>
        <a:lstStyle/>
        <a:p>
          <a:endParaRPr lang="en-US"/>
        </a:p>
      </dgm:t>
    </dgm:pt>
    <dgm:pt modelId="{5F5AFF83-2670-42CF-908C-6C95AC07D701}" type="pres">
      <dgm:prSet presAssocID="{78D80D98-F6C6-4C67-947B-11E74755EDC3}" presName="vertSpace3" presStyleLbl="node1" presStyleIdx="1" presStyleCnt="4"/>
      <dgm:spPr/>
    </dgm:pt>
    <dgm:pt modelId="{7BBB04C0-475A-4BC3-9171-68D331144BF6}" type="pres">
      <dgm:prSet presAssocID="{78D80D98-F6C6-4C67-947B-11E74755EDC3}" presName="circle3" presStyleLbl="node1" presStyleIdx="2" presStyleCnt="4"/>
      <dgm:spPr/>
    </dgm:pt>
    <dgm:pt modelId="{FB5F97F9-977D-435F-8422-C9818AB9FFD2}" type="pres">
      <dgm:prSet presAssocID="{78D80D98-F6C6-4C67-947B-11E74755EDC3}" presName="rect3" presStyleLbl="alignAcc1" presStyleIdx="2" presStyleCnt="4"/>
      <dgm:spPr/>
      <dgm:t>
        <a:bodyPr/>
        <a:lstStyle/>
        <a:p>
          <a:endParaRPr lang="en-US"/>
        </a:p>
      </dgm:t>
    </dgm:pt>
    <dgm:pt modelId="{2A031507-4253-4040-AB96-2E3207B9974F}" type="pres">
      <dgm:prSet presAssocID="{A5BB6EE6-3048-4F7A-9B15-B55888741D86}" presName="vertSpace4" presStyleLbl="node1" presStyleIdx="2" presStyleCnt="4"/>
      <dgm:spPr/>
    </dgm:pt>
    <dgm:pt modelId="{B2826DAC-D79B-473E-BCDA-FBAD64D01E52}" type="pres">
      <dgm:prSet presAssocID="{A5BB6EE6-3048-4F7A-9B15-B55888741D86}" presName="circle4" presStyleLbl="node1" presStyleIdx="3" presStyleCnt="4"/>
      <dgm:spPr/>
    </dgm:pt>
    <dgm:pt modelId="{17BD799C-0314-4EDE-8D7F-28466662C77E}" type="pres">
      <dgm:prSet presAssocID="{A5BB6EE6-3048-4F7A-9B15-B55888741D86}" presName="rect4" presStyleLbl="alignAcc1" presStyleIdx="3" presStyleCnt="4"/>
      <dgm:spPr/>
      <dgm:t>
        <a:bodyPr/>
        <a:lstStyle/>
        <a:p>
          <a:endParaRPr lang="en-US"/>
        </a:p>
      </dgm:t>
    </dgm:pt>
    <dgm:pt modelId="{D6297608-2D6B-42C4-8D6F-B5E030D7885D}" type="pres">
      <dgm:prSet presAssocID="{DECF6DF4-CB57-4C51-9E91-C780A6D1F52B}" presName="rect1ParTxNoCh" presStyleLbl="alignAcc1" presStyleIdx="3" presStyleCnt="4">
        <dgm:presLayoutVars>
          <dgm:chMax val="1"/>
          <dgm:bulletEnabled val="1"/>
        </dgm:presLayoutVars>
      </dgm:prSet>
      <dgm:spPr/>
      <dgm:t>
        <a:bodyPr/>
        <a:lstStyle/>
        <a:p>
          <a:endParaRPr lang="en-US"/>
        </a:p>
      </dgm:t>
    </dgm:pt>
    <dgm:pt modelId="{9AC44AF5-F199-41F4-8F25-3108EC948033}" type="pres">
      <dgm:prSet presAssocID="{E5236200-EA36-4F6A-B1B5-2BC54F04A89E}" presName="rect2ParTxNoCh" presStyleLbl="alignAcc1" presStyleIdx="3" presStyleCnt="4">
        <dgm:presLayoutVars>
          <dgm:chMax val="1"/>
          <dgm:bulletEnabled val="1"/>
        </dgm:presLayoutVars>
      </dgm:prSet>
      <dgm:spPr/>
      <dgm:t>
        <a:bodyPr/>
        <a:lstStyle/>
        <a:p>
          <a:endParaRPr lang="en-US"/>
        </a:p>
      </dgm:t>
    </dgm:pt>
    <dgm:pt modelId="{F94397DF-4EFF-462B-A86E-BDA2CB187235}" type="pres">
      <dgm:prSet presAssocID="{78D80D98-F6C6-4C67-947B-11E74755EDC3}" presName="rect3ParTxNoCh" presStyleLbl="alignAcc1" presStyleIdx="3" presStyleCnt="4">
        <dgm:presLayoutVars>
          <dgm:chMax val="1"/>
          <dgm:bulletEnabled val="1"/>
        </dgm:presLayoutVars>
      </dgm:prSet>
      <dgm:spPr/>
      <dgm:t>
        <a:bodyPr/>
        <a:lstStyle/>
        <a:p>
          <a:endParaRPr lang="en-US"/>
        </a:p>
      </dgm:t>
    </dgm:pt>
    <dgm:pt modelId="{17A9BE45-CA18-4CD5-91F0-C75583CE338D}" type="pres">
      <dgm:prSet presAssocID="{A5BB6EE6-3048-4F7A-9B15-B55888741D86}" presName="rect4ParTxNoCh" presStyleLbl="alignAcc1" presStyleIdx="3" presStyleCnt="4">
        <dgm:presLayoutVars>
          <dgm:chMax val="1"/>
          <dgm:bulletEnabled val="1"/>
        </dgm:presLayoutVars>
      </dgm:prSet>
      <dgm:spPr/>
      <dgm:t>
        <a:bodyPr/>
        <a:lstStyle/>
        <a:p>
          <a:endParaRPr lang="en-US"/>
        </a:p>
      </dgm:t>
    </dgm:pt>
  </dgm:ptLst>
  <dgm:cxnLst>
    <dgm:cxn modelId="{DF24DAE8-AA20-4E23-8F8C-F09868CB9C97}" type="presOf" srcId="{78D80D98-F6C6-4C67-947B-11E74755EDC3}" destId="{FB5F97F9-977D-435F-8422-C9818AB9FFD2}" srcOrd="0" destOrd="0" presId="urn:microsoft.com/office/officeart/2005/8/layout/target3"/>
    <dgm:cxn modelId="{79036456-2AA3-4DDE-A839-22D722FD2B13}" srcId="{B6C2B02E-E6DC-45EB-AA24-6A891941EB9A}" destId="{78D80D98-F6C6-4C67-947B-11E74755EDC3}" srcOrd="2" destOrd="0" parTransId="{1E35D24F-1ED1-44A8-BFA3-59BDEA1830A7}" sibTransId="{31D17716-63F3-4B25-A286-5BC4E3CE8478}"/>
    <dgm:cxn modelId="{B9D63EC5-437B-4F26-85B2-84AC0FE82CA7}" type="presOf" srcId="{A5BB6EE6-3048-4F7A-9B15-B55888741D86}" destId="{17A9BE45-CA18-4CD5-91F0-C75583CE338D}" srcOrd="1" destOrd="0" presId="urn:microsoft.com/office/officeart/2005/8/layout/target3"/>
    <dgm:cxn modelId="{FE76E0A8-956B-4963-8DA0-91AECC8C7B57}" type="presOf" srcId="{DECF6DF4-CB57-4C51-9E91-C780A6D1F52B}" destId="{D6297608-2D6B-42C4-8D6F-B5E030D7885D}" srcOrd="1" destOrd="0" presId="urn:microsoft.com/office/officeart/2005/8/layout/target3"/>
    <dgm:cxn modelId="{F99563ED-121F-4CBC-AE4E-9110373C25B8}" srcId="{B6C2B02E-E6DC-45EB-AA24-6A891941EB9A}" destId="{A5BB6EE6-3048-4F7A-9B15-B55888741D86}" srcOrd="3" destOrd="0" parTransId="{70D50C6E-549B-4B8D-B2CA-45D5EDD2E172}" sibTransId="{1DED525A-98C0-4A25-B37D-266EA9FE8A58}"/>
    <dgm:cxn modelId="{9C879DE1-659B-4585-964F-209E1203D2D3}" srcId="{B6C2B02E-E6DC-45EB-AA24-6A891941EB9A}" destId="{E5236200-EA36-4F6A-B1B5-2BC54F04A89E}" srcOrd="1" destOrd="0" parTransId="{EEC93120-C275-4B1A-8948-47531E90AD98}" sibTransId="{DBB8AF4B-06BB-4C34-A2FB-5BF64B42152E}"/>
    <dgm:cxn modelId="{7F7622F5-D745-4F99-BE6A-3D6A1C09A82F}" type="presOf" srcId="{B6C2B02E-E6DC-45EB-AA24-6A891941EB9A}" destId="{4012C0C1-BBBE-4CF8-BFCD-DA4E171F01DA}" srcOrd="0" destOrd="0" presId="urn:microsoft.com/office/officeart/2005/8/layout/target3"/>
    <dgm:cxn modelId="{544A82BE-3272-47F4-9AA4-5B11DBE11991}" srcId="{B6C2B02E-E6DC-45EB-AA24-6A891941EB9A}" destId="{DECF6DF4-CB57-4C51-9E91-C780A6D1F52B}" srcOrd="0" destOrd="0" parTransId="{87FFFEB0-A143-42DF-8B60-04DC787B8C3B}" sibTransId="{88AF4317-0E67-4418-B0E7-3D3FD7D18FD5}"/>
    <dgm:cxn modelId="{EDBDB498-4F93-4453-B42E-D80A5AD3D1A5}" type="presOf" srcId="{78D80D98-F6C6-4C67-947B-11E74755EDC3}" destId="{F94397DF-4EFF-462B-A86E-BDA2CB187235}" srcOrd="1" destOrd="0" presId="urn:microsoft.com/office/officeart/2005/8/layout/target3"/>
    <dgm:cxn modelId="{0824679C-BA1D-4E86-B2AC-622F97A40503}" type="presOf" srcId="{E5236200-EA36-4F6A-B1B5-2BC54F04A89E}" destId="{9AC44AF5-F199-41F4-8F25-3108EC948033}" srcOrd="1" destOrd="0" presId="urn:microsoft.com/office/officeart/2005/8/layout/target3"/>
    <dgm:cxn modelId="{46769953-9DE9-44D5-96B2-B4FE9628DFF1}" type="presOf" srcId="{DECF6DF4-CB57-4C51-9E91-C780A6D1F52B}" destId="{E1454C5D-E65E-4AAE-B248-E80F017526CA}" srcOrd="0" destOrd="0" presId="urn:microsoft.com/office/officeart/2005/8/layout/target3"/>
    <dgm:cxn modelId="{2D05C049-1EE0-4E10-B896-2505ADF122EB}" type="presOf" srcId="{E5236200-EA36-4F6A-B1B5-2BC54F04A89E}" destId="{397103D0-2ED6-4531-BB82-EB24A04DA2AC}" srcOrd="0" destOrd="0" presId="urn:microsoft.com/office/officeart/2005/8/layout/target3"/>
    <dgm:cxn modelId="{FE238253-00DC-46C6-9492-25EC2BB75C84}" type="presOf" srcId="{A5BB6EE6-3048-4F7A-9B15-B55888741D86}" destId="{17BD799C-0314-4EDE-8D7F-28466662C77E}" srcOrd="0" destOrd="0" presId="urn:microsoft.com/office/officeart/2005/8/layout/target3"/>
    <dgm:cxn modelId="{51DD4580-E787-4814-8542-0F1EEB9DE12A}" type="presParOf" srcId="{4012C0C1-BBBE-4CF8-BFCD-DA4E171F01DA}" destId="{F9FD5EAD-AB4F-49DC-B418-03AD40567AC5}" srcOrd="0" destOrd="0" presId="urn:microsoft.com/office/officeart/2005/8/layout/target3"/>
    <dgm:cxn modelId="{FE4ED132-93BB-4386-8766-2BF079FA8E02}" type="presParOf" srcId="{4012C0C1-BBBE-4CF8-BFCD-DA4E171F01DA}" destId="{824B2F3B-AC6D-4B57-AD7F-15358B596185}" srcOrd="1" destOrd="0" presId="urn:microsoft.com/office/officeart/2005/8/layout/target3"/>
    <dgm:cxn modelId="{EEC24172-C1D3-4BC7-AF69-56F3E8E0F414}" type="presParOf" srcId="{4012C0C1-BBBE-4CF8-BFCD-DA4E171F01DA}" destId="{E1454C5D-E65E-4AAE-B248-E80F017526CA}" srcOrd="2" destOrd="0" presId="urn:microsoft.com/office/officeart/2005/8/layout/target3"/>
    <dgm:cxn modelId="{79FF0AB9-8250-45EA-AE89-FC1B7C67C7AC}" type="presParOf" srcId="{4012C0C1-BBBE-4CF8-BFCD-DA4E171F01DA}" destId="{5383B508-53C1-421E-B1AE-538C2F9AAC9C}" srcOrd="3" destOrd="0" presId="urn:microsoft.com/office/officeart/2005/8/layout/target3"/>
    <dgm:cxn modelId="{EEC9B656-DD2F-4EF4-AEF1-55EDFAF67D91}" type="presParOf" srcId="{4012C0C1-BBBE-4CF8-BFCD-DA4E171F01DA}" destId="{4B5F6632-244F-4716-8672-06B8D5EF6308}" srcOrd="4" destOrd="0" presId="urn:microsoft.com/office/officeart/2005/8/layout/target3"/>
    <dgm:cxn modelId="{19A68A6F-2A7D-4052-979A-88431AE75850}" type="presParOf" srcId="{4012C0C1-BBBE-4CF8-BFCD-DA4E171F01DA}" destId="{397103D0-2ED6-4531-BB82-EB24A04DA2AC}" srcOrd="5" destOrd="0" presId="urn:microsoft.com/office/officeart/2005/8/layout/target3"/>
    <dgm:cxn modelId="{B897E206-093F-4B21-9924-5230F4C8C2D5}" type="presParOf" srcId="{4012C0C1-BBBE-4CF8-BFCD-DA4E171F01DA}" destId="{5F5AFF83-2670-42CF-908C-6C95AC07D701}" srcOrd="6" destOrd="0" presId="urn:microsoft.com/office/officeart/2005/8/layout/target3"/>
    <dgm:cxn modelId="{7C4A6E13-31AF-4E58-8099-963472F40E46}" type="presParOf" srcId="{4012C0C1-BBBE-4CF8-BFCD-DA4E171F01DA}" destId="{7BBB04C0-475A-4BC3-9171-68D331144BF6}" srcOrd="7" destOrd="0" presId="urn:microsoft.com/office/officeart/2005/8/layout/target3"/>
    <dgm:cxn modelId="{86B4A9A3-D5DE-4C66-8EEC-927B641C1A5C}" type="presParOf" srcId="{4012C0C1-BBBE-4CF8-BFCD-DA4E171F01DA}" destId="{FB5F97F9-977D-435F-8422-C9818AB9FFD2}" srcOrd="8" destOrd="0" presId="urn:microsoft.com/office/officeart/2005/8/layout/target3"/>
    <dgm:cxn modelId="{E5E350FA-A94E-4844-8434-C840E754C252}" type="presParOf" srcId="{4012C0C1-BBBE-4CF8-BFCD-DA4E171F01DA}" destId="{2A031507-4253-4040-AB96-2E3207B9974F}" srcOrd="9" destOrd="0" presId="urn:microsoft.com/office/officeart/2005/8/layout/target3"/>
    <dgm:cxn modelId="{956D86AD-4DA5-44C8-A9A5-9923CDE9D39D}" type="presParOf" srcId="{4012C0C1-BBBE-4CF8-BFCD-DA4E171F01DA}" destId="{B2826DAC-D79B-473E-BCDA-FBAD64D01E52}" srcOrd="10" destOrd="0" presId="urn:microsoft.com/office/officeart/2005/8/layout/target3"/>
    <dgm:cxn modelId="{D8201AB6-7C11-49DF-B472-74444619282F}" type="presParOf" srcId="{4012C0C1-BBBE-4CF8-BFCD-DA4E171F01DA}" destId="{17BD799C-0314-4EDE-8D7F-28466662C77E}" srcOrd="11" destOrd="0" presId="urn:microsoft.com/office/officeart/2005/8/layout/target3"/>
    <dgm:cxn modelId="{C069A62B-94C9-481A-964F-0C13D9C7BBE9}" type="presParOf" srcId="{4012C0C1-BBBE-4CF8-BFCD-DA4E171F01DA}" destId="{D6297608-2D6B-42C4-8D6F-B5E030D7885D}" srcOrd="12" destOrd="0" presId="urn:microsoft.com/office/officeart/2005/8/layout/target3"/>
    <dgm:cxn modelId="{D1A05D26-C2BF-47A6-A221-744896378920}" type="presParOf" srcId="{4012C0C1-BBBE-4CF8-BFCD-DA4E171F01DA}" destId="{9AC44AF5-F199-41F4-8F25-3108EC948033}" srcOrd="13" destOrd="0" presId="urn:microsoft.com/office/officeart/2005/8/layout/target3"/>
    <dgm:cxn modelId="{0A7FBD58-38B9-42C7-AB6A-3D219A9BCE4D}" type="presParOf" srcId="{4012C0C1-BBBE-4CF8-BFCD-DA4E171F01DA}" destId="{F94397DF-4EFF-462B-A86E-BDA2CB187235}" srcOrd="14" destOrd="0" presId="urn:microsoft.com/office/officeart/2005/8/layout/target3"/>
    <dgm:cxn modelId="{2E8169A3-C5DF-4DA9-A1F7-60F96BC28064}" type="presParOf" srcId="{4012C0C1-BBBE-4CF8-BFCD-DA4E171F01DA}" destId="{17A9BE45-CA18-4CD5-91F0-C75583CE338D}" srcOrd="15"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4EC9CA9-636F-4785-A336-9715F7A1F23E}"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5341F1B2-092B-42C1-AE44-B6E99099CD1B}">
      <dgm:prSet/>
      <dgm:spPr/>
      <dgm:t>
        <a:bodyPr/>
        <a:lstStyle/>
        <a:p>
          <a:pPr rtl="0"/>
          <a:r>
            <a:rPr lang="en-US" i="1" dirty="0" smtClean="0"/>
            <a:t>Level 1 </a:t>
          </a:r>
          <a:endParaRPr lang="en-US" dirty="0"/>
        </a:p>
      </dgm:t>
    </dgm:pt>
    <dgm:pt modelId="{C599768E-146A-42D7-A923-A14367219EB8}" type="parTrans" cxnId="{EA0102AF-18EC-4E84-B206-24E578F9A639}">
      <dgm:prSet/>
      <dgm:spPr/>
      <dgm:t>
        <a:bodyPr/>
        <a:lstStyle/>
        <a:p>
          <a:endParaRPr lang="en-US"/>
        </a:p>
      </dgm:t>
    </dgm:pt>
    <dgm:pt modelId="{795FC11C-86D6-45D5-811F-449457DA3B63}" type="sibTrans" cxnId="{EA0102AF-18EC-4E84-B206-24E578F9A639}">
      <dgm:prSet/>
      <dgm:spPr/>
      <dgm:t>
        <a:bodyPr/>
        <a:lstStyle/>
        <a:p>
          <a:endParaRPr lang="en-US"/>
        </a:p>
      </dgm:t>
    </dgm:pt>
    <dgm:pt modelId="{68374EF4-1927-4147-824C-3CD84BEED9D0}">
      <dgm:prSet/>
      <dgm:spPr/>
      <dgm:t>
        <a:bodyPr/>
        <a:lstStyle/>
        <a:p>
          <a:pPr rtl="0"/>
          <a:r>
            <a:rPr lang="en-US" i="1" dirty="0" smtClean="0"/>
            <a:t>Data Flow Diagram</a:t>
          </a:r>
          <a:endParaRPr lang="en-US" dirty="0"/>
        </a:p>
      </dgm:t>
    </dgm:pt>
    <dgm:pt modelId="{F5990877-EFF3-408B-8C4C-A3B8F01A7C17}" type="parTrans" cxnId="{7413A0C9-F071-4B3F-A4BF-7F82CA323EBE}">
      <dgm:prSet/>
      <dgm:spPr/>
      <dgm:t>
        <a:bodyPr/>
        <a:lstStyle/>
        <a:p>
          <a:endParaRPr lang="en-US"/>
        </a:p>
      </dgm:t>
    </dgm:pt>
    <dgm:pt modelId="{BFC8B1F1-DBD2-4D86-8461-FD5F33609574}" type="sibTrans" cxnId="{7413A0C9-F071-4B3F-A4BF-7F82CA323EBE}">
      <dgm:prSet/>
      <dgm:spPr/>
      <dgm:t>
        <a:bodyPr/>
        <a:lstStyle/>
        <a:p>
          <a:endParaRPr lang="en-US"/>
        </a:p>
      </dgm:t>
    </dgm:pt>
    <dgm:pt modelId="{A3AB2272-C523-4DDA-AC6F-6DE4B9026346}" type="pres">
      <dgm:prSet presAssocID="{A4EC9CA9-636F-4785-A336-9715F7A1F23E}" presName="Name0" presStyleCnt="0">
        <dgm:presLayoutVars>
          <dgm:dir/>
          <dgm:resizeHandles val="exact"/>
        </dgm:presLayoutVars>
      </dgm:prSet>
      <dgm:spPr/>
      <dgm:t>
        <a:bodyPr/>
        <a:lstStyle/>
        <a:p>
          <a:endParaRPr lang="en-US"/>
        </a:p>
      </dgm:t>
    </dgm:pt>
    <dgm:pt modelId="{DE99CED4-1619-4F8B-AB57-D0B68D614A28}" type="pres">
      <dgm:prSet presAssocID="{5341F1B2-092B-42C1-AE44-B6E99099CD1B}" presName="node" presStyleLbl="node1" presStyleIdx="0" presStyleCnt="2">
        <dgm:presLayoutVars>
          <dgm:bulletEnabled val="1"/>
        </dgm:presLayoutVars>
      </dgm:prSet>
      <dgm:spPr/>
      <dgm:t>
        <a:bodyPr/>
        <a:lstStyle/>
        <a:p>
          <a:endParaRPr lang="en-US"/>
        </a:p>
      </dgm:t>
    </dgm:pt>
    <dgm:pt modelId="{2D644EC4-E0B2-4441-98AE-EF3E2DEC2703}" type="pres">
      <dgm:prSet presAssocID="{795FC11C-86D6-45D5-811F-449457DA3B63}" presName="sibTrans" presStyleCnt="0"/>
      <dgm:spPr/>
    </dgm:pt>
    <dgm:pt modelId="{1DBCA632-D524-4378-8CF9-C23AA330D5B6}" type="pres">
      <dgm:prSet presAssocID="{68374EF4-1927-4147-824C-3CD84BEED9D0}" presName="node" presStyleLbl="node1" presStyleIdx="1" presStyleCnt="2" custLinFactNeighborX="9730" custLinFactNeighborY="19772">
        <dgm:presLayoutVars>
          <dgm:bulletEnabled val="1"/>
        </dgm:presLayoutVars>
      </dgm:prSet>
      <dgm:spPr/>
      <dgm:t>
        <a:bodyPr/>
        <a:lstStyle/>
        <a:p>
          <a:endParaRPr lang="en-US"/>
        </a:p>
      </dgm:t>
    </dgm:pt>
  </dgm:ptLst>
  <dgm:cxnLst>
    <dgm:cxn modelId="{7413A0C9-F071-4B3F-A4BF-7F82CA323EBE}" srcId="{A4EC9CA9-636F-4785-A336-9715F7A1F23E}" destId="{68374EF4-1927-4147-824C-3CD84BEED9D0}" srcOrd="1" destOrd="0" parTransId="{F5990877-EFF3-408B-8C4C-A3B8F01A7C17}" sibTransId="{BFC8B1F1-DBD2-4D86-8461-FD5F33609574}"/>
    <dgm:cxn modelId="{44E5CB3B-435A-4C25-93EC-1F84D5359227}" type="presOf" srcId="{5341F1B2-092B-42C1-AE44-B6E99099CD1B}" destId="{DE99CED4-1619-4F8B-AB57-D0B68D614A28}" srcOrd="0" destOrd="0" presId="urn:microsoft.com/office/officeart/2005/8/layout/hList6"/>
    <dgm:cxn modelId="{433EFF9E-D814-41EB-A135-D128B3393A97}" type="presOf" srcId="{68374EF4-1927-4147-824C-3CD84BEED9D0}" destId="{1DBCA632-D524-4378-8CF9-C23AA330D5B6}" srcOrd="0" destOrd="0" presId="urn:microsoft.com/office/officeart/2005/8/layout/hList6"/>
    <dgm:cxn modelId="{6E9D1887-7D6C-4AC5-ACB7-DBD663357EDA}" type="presOf" srcId="{A4EC9CA9-636F-4785-A336-9715F7A1F23E}" destId="{A3AB2272-C523-4DDA-AC6F-6DE4B9026346}" srcOrd="0" destOrd="0" presId="urn:microsoft.com/office/officeart/2005/8/layout/hList6"/>
    <dgm:cxn modelId="{EA0102AF-18EC-4E84-B206-24E578F9A639}" srcId="{A4EC9CA9-636F-4785-A336-9715F7A1F23E}" destId="{5341F1B2-092B-42C1-AE44-B6E99099CD1B}" srcOrd="0" destOrd="0" parTransId="{C599768E-146A-42D7-A923-A14367219EB8}" sibTransId="{795FC11C-86D6-45D5-811F-449457DA3B63}"/>
    <dgm:cxn modelId="{B6EF2834-0C81-4709-8029-CB25DDEBBCCD}" type="presParOf" srcId="{A3AB2272-C523-4DDA-AC6F-6DE4B9026346}" destId="{DE99CED4-1619-4F8B-AB57-D0B68D614A28}" srcOrd="0" destOrd="0" presId="urn:microsoft.com/office/officeart/2005/8/layout/hList6"/>
    <dgm:cxn modelId="{832BC978-8F3B-47A3-B96F-00C96A33C19B}" type="presParOf" srcId="{A3AB2272-C523-4DDA-AC6F-6DE4B9026346}" destId="{2D644EC4-E0B2-4441-98AE-EF3E2DEC2703}" srcOrd="1" destOrd="0" presId="urn:microsoft.com/office/officeart/2005/8/layout/hList6"/>
    <dgm:cxn modelId="{648522EF-F680-43FD-8AA3-45FC17760D24}" type="presParOf" srcId="{A3AB2272-C523-4DDA-AC6F-6DE4B9026346}" destId="{1DBCA632-D524-4378-8CF9-C23AA330D5B6}" srcOrd="2"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F8E4D16-1077-4506-97AA-CD219BD0D012}"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FD4F0C7C-9D69-4142-8640-09B6DA1D57F5}">
      <dgm:prSet/>
      <dgm:spPr/>
      <dgm:t>
        <a:bodyPr/>
        <a:lstStyle/>
        <a:p>
          <a:pPr rtl="0"/>
          <a:r>
            <a:rPr lang="en-US" i="1" u="none" dirty="0" smtClean="0"/>
            <a:t>Level 2</a:t>
          </a:r>
          <a:endParaRPr lang="en-US" i="1" u="none" dirty="0"/>
        </a:p>
      </dgm:t>
    </dgm:pt>
    <dgm:pt modelId="{99CCAE2F-A67D-4700-A723-35C6F82ECCF8}" type="parTrans" cxnId="{439030A7-131B-4BE3-AA4B-FCF323B01041}">
      <dgm:prSet/>
      <dgm:spPr/>
      <dgm:t>
        <a:bodyPr/>
        <a:lstStyle/>
        <a:p>
          <a:endParaRPr lang="en-US"/>
        </a:p>
      </dgm:t>
    </dgm:pt>
    <dgm:pt modelId="{76DC9053-8AA9-4A3F-8923-54A396D980F3}" type="sibTrans" cxnId="{439030A7-131B-4BE3-AA4B-FCF323B01041}">
      <dgm:prSet/>
      <dgm:spPr/>
      <dgm:t>
        <a:bodyPr/>
        <a:lstStyle/>
        <a:p>
          <a:endParaRPr lang="en-US"/>
        </a:p>
      </dgm:t>
    </dgm:pt>
    <dgm:pt modelId="{427C441C-75FD-4BBE-B22C-9805B8FEE1B6}">
      <dgm:prSet/>
      <dgm:spPr/>
      <dgm:t>
        <a:bodyPr/>
        <a:lstStyle/>
        <a:p>
          <a:pPr rtl="0"/>
          <a:r>
            <a:rPr lang="en-US" i="1" u="none" dirty="0" smtClean="0"/>
            <a:t>Data Flow Diagram</a:t>
          </a:r>
          <a:endParaRPr lang="en-US" u="none" dirty="0"/>
        </a:p>
      </dgm:t>
    </dgm:pt>
    <dgm:pt modelId="{4FD300B7-B06A-47D8-85AD-82D7FD95AFFF}" type="parTrans" cxnId="{9A012FC2-D1D0-4D1F-8DD4-8278717750A1}">
      <dgm:prSet/>
      <dgm:spPr/>
      <dgm:t>
        <a:bodyPr/>
        <a:lstStyle/>
        <a:p>
          <a:endParaRPr lang="en-US"/>
        </a:p>
      </dgm:t>
    </dgm:pt>
    <dgm:pt modelId="{33B4198A-ACF9-468B-BE6C-E19E6E90EF21}" type="sibTrans" cxnId="{9A012FC2-D1D0-4D1F-8DD4-8278717750A1}">
      <dgm:prSet/>
      <dgm:spPr/>
      <dgm:t>
        <a:bodyPr/>
        <a:lstStyle/>
        <a:p>
          <a:endParaRPr lang="en-US"/>
        </a:p>
      </dgm:t>
    </dgm:pt>
    <dgm:pt modelId="{1E872522-9304-4DE1-9A29-251BD8898E50}" type="pres">
      <dgm:prSet presAssocID="{6F8E4D16-1077-4506-97AA-CD219BD0D012}" presName="Name0" presStyleCnt="0">
        <dgm:presLayoutVars>
          <dgm:dir/>
          <dgm:resizeHandles val="exact"/>
        </dgm:presLayoutVars>
      </dgm:prSet>
      <dgm:spPr/>
      <dgm:t>
        <a:bodyPr/>
        <a:lstStyle/>
        <a:p>
          <a:endParaRPr lang="en-US"/>
        </a:p>
      </dgm:t>
    </dgm:pt>
    <dgm:pt modelId="{B51C2A63-3D7E-4774-872F-8C386AFE4C73}" type="pres">
      <dgm:prSet presAssocID="{FD4F0C7C-9D69-4142-8640-09B6DA1D57F5}" presName="node" presStyleLbl="node1" presStyleIdx="0" presStyleCnt="2" custLinFactY="-300000" custLinFactNeighborX="-3255" custLinFactNeighborY="-313868">
        <dgm:presLayoutVars>
          <dgm:bulletEnabled val="1"/>
        </dgm:presLayoutVars>
      </dgm:prSet>
      <dgm:spPr/>
      <dgm:t>
        <a:bodyPr/>
        <a:lstStyle/>
        <a:p>
          <a:endParaRPr lang="en-US"/>
        </a:p>
      </dgm:t>
    </dgm:pt>
    <dgm:pt modelId="{E79AC72A-CA13-4AF7-8C14-2CA7F049DE69}" type="pres">
      <dgm:prSet presAssocID="{76DC9053-8AA9-4A3F-8923-54A396D980F3}" presName="sibTrans" presStyleCnt="0"/>
      <dgm:spPr/>
    </dgm:pt>
    <dgm:pt modelId="{D496E08D-3E1E-4353-B40D-765E42F7F5CE}" type="pres">
      <dgm:prSet presAssocID="{427C441C-75FD-4BBE-B22C-9805B8FEE1B6}" presName="node" presStyleLbl="node1" presStyleIdx="1" presStyleCnt="2">
        <dgm:presLayoutVars>
          <dgm:bulletEnabled val="1"/>
        </dgm:presLayoutVars>
      </dgm:prSet>
      <dgm:spPr/>
      <dgm:t>
        <a:bodyPr/>
        <a:lstStyle/>
        <a:p>
          <a:endParaRPr lang="en-US"/>
        </a:p>
      </dgm:t>
    </dgm:pt>
  </dgm:ptLst>
  <dgm:cxnLst>
    <dgm:cxn modelId="{439030A7-131B-4BE3-AA4B-FCF323B01041}" srcId="{6F8E4D16-1077-4506-97AA-CD219BD0D012}" destId="{FD4F0C7C-9D69-4142-8640-09B6DA1D57F5}" srcOrd="0" destOrd="0" parTransId="{99CCAE2F-A67D-4700-A723-35C6F82ECCF8}" sibTransId="{76DC9053-8AA9-4A3F-8923-54A396D980F3}"/>
    <dgm:cxn modelId="{CBC472A8-DA90-41C0-A18B-65EA7093C3FC}" type="presOf" srcId="{FD4F0C7C-9D69-4142-8640-09B6DA1D57F5}" destId="{B51C2A63-3D7E-4774-872F-8C386AFE4C73}" srcOrd="0" destOrd="0" presId="urn:microsoft.com/office/officeart/2005/8/layout/hList6"/>
    <dgm:cxn modelId="{9C05806C-6CB6-4C7E-906C-46B98DB49C45}" type="presOf" srcId="{427C441C-75FD-4BBE-B22C-9805B8FEE1B6}" destId="{D496E08D-3E1E-4353-B40D-765E42F7F5CE}" srcOrd="0" destOrd="0" presId="urn:microsoft.com/office/officeart/2005/8/layout/hList6"/>
    <dgm:cxn modelId="{264A6DA5-0812-42E9-B871-94B817A4860F}" type="presOf" srcId="{6F8E4D16-1077-4506-97AA-CD219BD0D012}" destId="{1E872522-9304-4DE1-9A29-251BD8898E50}" srcOrd="0" destOrd="0" presId="urn:microsoft.com/office/officeart/2005/8/layout/hList6"/>
    <dgm:cxn modelId="{9A012FC2-D1D0-4D1F-8DD4-8278717750A1}" srcId="{6F8E4D16-1077-4506-97AA-CD219BD0D012}" destId="{427C441C-75FD-4BBE-B22C-9805B8FEE1B6}" srcOrd="1" destOrd="0" parTransId="{4FD300B7-B06A-47D8-85AD-82D7FD95AFFF}" sibTransId="{33B4198A-ACF9-468B-BE6C-E19E6E90EF21}"/>
    <dgm:cxn modelId="{77A1919D-ABF2-4668-9090-7B0CED97564C}" type="presParOf" srcId="{1E872522-9304-4DE1-9A29-251BD8898E50}" destId="{B51C2A63-3D7E-4774-872F-8C386AFE4C73}" srcOrd="0" destOrd="0" presId="urn:microsoft.com/office/officeart/2005/8/layout/hList6"/>
    <dgm:cxn modelId="{062E9D6A-F08A-4D6B-AE05-83C1B633AE32}" type="presParOf" srcId="{1E872522-9304-4DE1-9A29-251BD8898E50}" destId="{E79AC72A-CA13-4AF7-8C14-2CA7F049DE69}" srcOrd="1" destOrd="0" presId="urn:microsoft.com/office/officeart/2005/8/layout/hList6"/>
    <dgm:cxn modelId="{C6102740-5D8D-457C-A0C0-A6E3F7F067BF}" type="presParOf" srcId="{1E872522-9304-4DE1-9A29-251BD8898E50}" destId="{D496E08D-3E1E-4353-B40D-765E42F7F5CE}" srcOrd="2"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B311A3E-A6D8-470F-B4DB-8F72F6D5C184}" type="doc">
      <dgm:prSet loTypeId="urn:microsoft.com/office/officeart/2005/8/layout/hList6" loCatId="list" qsTypeId="urn:microsoft.com/office/officeart/2005/8/quickstyle/simple1" qsCatId="simple" csTypeId="urn:microsoft.com/office/officeart/2005/8/colors/accent1_2" csCatId="accent1"/>
      <dgm:spPr/>
      <dgm:t>
        <a:bodyPr/>
        <a:lstStyle/>
        <a:p>
          <a:endParaRPr lang="en-US"/>
        </a:p>
      </dgm:t>
    </dgm:pt>
    <dgm:pt modelId="{11B7A2E5-7EFC-4315-9CDD-B819EFDB2E8B}">
      <dgm:prSet/>
      <dgm:spPr/>
      <dgm:t>
        <a:bodyPr/>
        <a:lstStyle/>
        <a:p>
          <a:pPr rtl="0"/>
          <a:r>
            <a:rPr lang="en-US" i="1" smtClean="0"/>
            <a:t>An Entity-Relationship</a:t>
          </a:r>
          <a:endParaRPr lang="en-US"/>
        </a:p>
      </dgm:t>
    </dgm:pt>
    <dgm:pt modelId="{062C4871-8317-4C2A-9BA0-1A5E704E7B1E}" type="parTrans" cxnId="{E2FA8E36-2FB4-4B2B-A0DD-1C7421375FC4}">
      <dgm:prSet/>
      <dgm:spPr/>
      <dgm:t>
        <a:bodyPr/>
        <a:lstStyle/>
        <a:p>
          <a:endParaRPr lang="en-US"/>
        </a:p>
      </dgm:t>
    </dgm:pt>
    <dgm:pt modelId="{5B66684B-A842-46F3-9CF3-8B715BCC7F66}" type="sibTrans" cxnId="{E2FA8E36-2FB4-4B2B-A0DD-1C7421375FC4}">
      <dgm:prSet/>
      <dgm:spPr/>
      <dgm:t>
        <a:bodyPr/>
        <a:lstStyle/>
        <a:p>
          <a:endParaRPr lang="en-US"/>
        </a:p>
      </dgm:t>
    </dgm:pt>
    <dgm:pt modelId="{E64C6577-3D92-426D-B45A-253A1F4D0EFF}">
      <dgm:prSet/>
      <dgm:spPr/>
      <dgm:t>
        <a:bodyPr/>
        <a:lstStyle/>
        <a:p>
          <a:pPr rtl="0"/>
          <a:r>
            <a:rPr lang="en-US" i="1" smtClean="0"/>
            <a:t>(ER) diagram</a:t>
          </a:r>
          <a:endParaRPr lang="en-US"/>
        </a:p>
      </dgm:t>
    </dgm:pt>
    <dgm:pt modelId="{295DC3FD-D6AF-4939-9828-8A50B6B2381F}" type="parTrans" cxnId="{D792DA67-CCCF-4421-8AF3-3F6CE9EA6A90}">
      <dgm:prSet/>
      <dgm:spPr/>
      <dgm:t>
        <a:bodyPr/>
        <a:lstStyle/>
        <a:p>
          <a:endParaRPr lang="en-US"/>
        </a:p>
      </dgm:t>
    </dgm:pt>
    <dgm:pt modelId="{50BE97D7-E67C-4A9D-9A9C-37EA27F7C035}" type="sibTrans" cxnId="{D792DA67-CCCF-4421-8AF3-3F6CE9EA6A90}">
      <dgm:prSet/>
      <dgm:spPr/>
      <dgm:t>
        <a:bodyPr/>
        <a:lstStyle/>
        <a:p>
          <a:endParaRPr lang="en-US"/>
        </a:p>
      </dgm:t>
    </dgm:pt>
    <dgm:pt modelId="{F6AED1B4-C230-49F8-9920-3AB9BC5EC64D}" type="pres">
      <dgm:prSet presAssocID="{AB311A3E-A6D8-470F-B4DB-8F72F6D5C184}" presName="Name0" presStyleCnt="0">
        <dgm:presLayoutVars>
          <dgm:dir/>
          <dgm:resizeHandles val="exact"/>
        </dgm:presLayoutVars>
      </dgm:prSet>
      <dgm:spPr/>
      <dgm:t>
        <a:bodyPr/>
        <a:lstStyle/>
        <a:p>
          <a:endParaRPr lang="en-US"/>
        </a:p>
      </dgm:t>
    </dgm:pt>
    <dgm:pt modelId="{11C43F14-4B21-44B0-9D4C-9A92855DDB6F}" type="pres">
      <dgm:prSet presAssocID="{11B7A2E5-7EFC-4315-9CDD-B819EFDB2E8B}" presName="node" presStyleLbl="node1" presStyleIdx="0" presStyleCnt="2">
        <dgm:presLayoutVars>
          <dgm:bulletEnabled val="1"/>
        </dgm:presLayoutVars>
      </dgm:prSet>
      <dgm:spPr/>
      <dgm:t>
        <a:bodyPr/>
        <a:lstStyle/>
        <a:p>
          <a:endParaRPr lang="en-US"/>
        </a:p>
      </dgm:t>
    </dgm:pt>
    <dgm:pt modelId="{9EF144F8-9B31-41FC-AA00-34ACA6789367}" type="pres">
      <dgm:prSet presAssocID="{5B66684B-A842-46F3-9CF3-8B715BCC7F66}" presName="sibTrans" presStyleCnt="0"/>
      <dgm:spPr/>
    </dgm:pt>
    <dgm:pt modelId="{E8F59945-52A5-4B01-8D23-13DDE79130EB}" type="pres">
      <dgm:prSet presAssocID="{E64C6577-3D92-426D-B45A-253A1F4D0EFF}" presName="node" presStyleLbl="node1" presStyleIdx="1" presStyleCnt="2" custLinFactNeighborX="51974" custLinFactNeighborY="-9571">
        <dgm:presLayoutVars>
          <dgm:bulletEnabled val="1"/>
        </dgm:presLayoutVars>
      </dgm:prSet>
      <dgm:spPr/>
      <dgm:t>
        <a:bodyPr/>
        <a:lstStyle/>
        <a:p>
          <a:endParaRPr lang="en-US"/>
        </a:p>
      </dgm:t>
    </dgm:pt>
  </dgm:ptLst>
  <dgm:cxnLst>
    <dgm:cxn modelId="{3C6F30F7-0FD8-4800-AE94-6AAEDCD4F485}" type="presOf" srcId="{11B7A2E5-7EFC-4315-9CDD-B819EFDB2E8B}" destId="{11C43F14-4B21-44B0-9D4C-9A92855DDB6F}" srcOrd="0" destOrd="0" presId="urn:microsoft.com/office/officeart/2005/8/layout/hList6"/>
    <dgm:cxn modelId="{E2FA8E36-2FB4-4B2B-A0DD-1C7421375FC4}" srcId="{AB311A3E-A6D8-470F-B4DB-8F72F6D5C184}" destId="{11B7A2E5-7EFC-4315-9CDD-B819EFDB2E8B}" srcOrd="0" destOrd="0" parTransId="{062C4871-8317-4C2A-9BA0-1A5E704E7B1E}" sibTransId="{5B66684B-A842-46F3-9CF3-8B715BCC7F66}"/>
    <dgm:cxn modelId="{D792DA67-CCCF-4421-8AF3-3F6CE9EA6A90}" srcId="{AB311A3E-A6D8-470F-B4DB-8F72F6D5C184}" destId="{E64C6577-3D92-426D-B45A-253A1F4D0EFF}" srcOrd="1" destOrd="0" parTransId="{295DC3FD-D6AF-4939-9828-8A50B6B2381F}" sibTransId="{50BE97D7-E67C-4A9D-9A9C-37EA27F7C035}"/>
    <dgm:cxn modelId="{3B5A1B86-D4C2-478A-8EDA-13F1EACE9D07}" type="presOf" srcId="{E64C6577-3D92-426D-B45A-253A1F4D0EFF}" destId="{E8F59945-52A5-4B01-8D23-13DDE79130EB}" srcOrd="0" destOrd="0" presId="urn:microsoft.com/office/officeart/2005/8/layout/hList6"/>
    <dgm:cxn modelId="{88C7757C-1C0E-4321-8B66-D5E94E60FEA3}" type="presOf" srcId="{AB311A3E-A6D8-470F-B4DB-8F72F6D5C184}" destId="{F6AED1B4-C230-49F8-9920-3AB9BC5EC64D}" srcOrd="0" destOrd="0" presId="urn:microsoft.com/office/officeart/2005/8/layout/hList6"/>
    <dgm:cxn modelId="{586D06A0-AE69-48CB-AD05-E50277FF8018}" type="presParOf" srcId="{F6AED1B4-C230-49F8-9920-3AB9BC5EC64D}" destId="{11C43F14-4B21-44B0-9D4C-9A92855DDB6F}" srcOrd="0" destOrd="0" presId="urn:microsoft.com/office/officeart/2005/8/layout/hList6"/>
    <dgm:cxn modelId="{80420F0E-8F2A-4BB4-9CD2-114A0D1C3A0B}" type="presParOf" srcId="{F6AED1B4-C230-49F8-9920-3AB9BC5EC64D}" destId="{9EF144F8-9B31-41FC-AA00-34ACA6789367}" srcOrd="1" destOrd="0" presId="urn:microsoft.com/office/officeart/2005/8/layout/hList6"/>
    <dgm:cxn modelId="{CC9C4FE1-0A0B-4D83-8861-2422CFB30E59}" type="presParOf" srcId="{F6AED1B4-C230-49F8-9920-3AB9BC5EC64D}" destId="{E8F59945-52A5-4B01-8D23-13DDE79130EB}" srcOrd="2"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B06BFD1-E6E1-4356-B3BA-875C45A8E5AD}"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IN"/>
        </a:p>
      </dgm:t>
    </dgm:pt>
    <dgm:pt modelId="{6C1B4EA5-7065-40B5-9B7C-67C0EB5CEEF8}">
      <dgm:prSet/>
      <dgm:spPr/>
      <dgm:t>
        <a:bodyPr/>
        <a:lstStyle/>
        <a:p>
          <a:pPr rtl="0"/>
          <a:r>
            <a:rPr lang="en-US" u="none" dirty="0" smtClean="0"/>
            <a:t>Conclusion</a:t>
          </a:r>
          <a:r>
            <a:rPr lang="en-US" dirty="0" smtClean="0"/>
            <a:t>…</a:t>
          </a:r>
          <a:endParaRPr lang="en-IN" dirty="0"/>
        </a:p>
      </dgm:t>
    </dgm:pt>
    <dgm:pt modelId="{B0744C07-92D4-4AC0-8751-F17601217A91}" type="parTrans" cxnId="{8E9044BA-FD94-49EF-858A-3713B19F159A}">
      <dgm:prSet/>
      <dgm:spPr/>
      <dgm:t>
        <a:bodyPr/>
        <a:lstStyle/>
        <a:p>
          <a:endParaRPr lang="en-IN"/>
        </a:p>
      </dgm:t>
    </dgm:pt>
    <dgm:pt modelId="{16BF0494-8EF4-4115-AC43-C3560574870E}" type="sibTrans" cxnId="{8E9044BA-FD94-49EF-858A-3713B19F159A}">
      <dgm:prSet/>
      <dgm:spPr/>
      <dgm:t>
        <a:bodyPr/>
        <a:lstStyle/>
        <a:p>
          <a:endParaRPr lang="en-IN"/>
        </a:p>
      </dgm:t>
    </dgm:pt>
    <dgm:pt modelId="{0C914580-491C-47E7-BD60-014FB05D3ACA}">
      <dgm:prSet/>
      <dgm:spPr/>
      <dgm:t>
        <a:bodyPr/>
        <a:lstStyle/>
        <a:p>
          <a:pPr rtl="0"/>
          <a:r>
            <a:rPr lang="en-IN" dirty="0" smtClean="0"/>
            <a:t>There are so many web hosts out there in this day and age that it would be nearly impossible to list them all. A site </a:t>
          </a:r>
          <a:r>
            <a:rPr lang="en-IN" smtClean="0"/>
            <a:t>like </a:t>
          </a:r>
          <a:r>
            <a:rPr lang="en-IN" b="1" smtClean="0"/>
            <a:t>GoLive</a:t>
          </a:r>
          <a:r>
            <a:rPr lang="en-IN" smtClean="0"/>
            <a:t> </a:t>
          </a:r>
          <a:r>
            <a:rPr lang="en-IN" dirty="0" smtClean="0"/>
            <a:t>(based on </a:t>
          </a:r>
          <a:r>
            <a:rPr lang="en-IN" b="1" dirty="0" smtClean="0"/>
            <a:t>comparison of Hosting Services and Products</a:t>
          </a:r>
          <a:r>
            <a:rPr lang="en-IN" dirty="0" smtClean="0"/>
            <a:t> given by several of Websites) would let you set the categories yourself and find a host that suits your needs.</a:t>
          </a:r>
          <a:endParaRPr lang="en-IN" dirty="0"/>
        </a:p>
      </dgm:t>
    </dgm:pt>
    <dgm:pt modelId="{2CC76C02-235F-4DEA-B837-4C506266CCFF}" type="parTrans" cxnId="{8CAB092B-6DBD-4DD6-93E5-BCB01B01F55B}">
      <dgm:prSet/>
      <dgm:spPr/>
      <dgm:t>
        <a:bodyPr/>
        <a:lstStyle/>
        <a:p>
          <a:endParaRPr lang="en-IN"/>
        </a:p>
      </dgm:t>
    </dgm:pt>
    <dgm:pt modelId="{D692F823-51C9-40E7-8843-1797CD9517DD}" type="sibTrans" cxnId="{8CAB092B-6DBD-4DD6-93E5-BCB01B01F55B}">
      <dgm:prSet/>
      <dgm:spPr/>
      <dgm:t>
        <a:bodyPr/>
        <a:lstStyle/>
        <a:p>
          <a:endParaRPr lang="en-IN"/>
        </a:p>
      </dgm:t>
    </dgm:pt>
    <dgm:pt modelId="{E6D81DFB-0430-47C6-8E4B-0FBBA9E9A618}" type="pres">
      <dgm:prSet presAssocID="{9B06BFD1-E6E1-4356-B3BA-875C45A8E5AD}" presName="Name0" presStyleCnt="0">
        <dgm:presLayoutVars>
          <dgm:dir/>
          <dgm:resizeHandles val="exact"/>
        </dgm:presLayoutVars>
      </dgm:prSet>
      <dgm:spPr/>
      <dgm:t>
        <a:bodyPr/>
        <a:lstStyle/>
        <a:p>
          <a:endParaRPr lang="en-US"/>
        </a:p>
      </dgm:t>
    </dgm:pt>
    <dgm:pt modelId="{9EB52C23-3F5F-403E-B043-1F507334AC7F}" type="pres">
      <dgm:prSet presAssocID="{6C1B4EA5-7065-40B5-9B7C-67C0EB5CEEF8}" presName="node" presStyleLbl="node1" presStyleIdx="0" presStyleCnt="2">
        <dgm:presLayoutVars>
          <dgm:bulletEnabled val="1"/>
        </dgm:presLayoutVars>
      </dgm:prSet>
      <dgm:spPr/>
      <dgm:t>
        <a:bodyPr/>
        <a:lstStyle/>
        <a:p>
          <a:endParaRPr lang="en-US"/>
        </a:p>
      </dgm:t>
    </dgm:pt>
    <dgm:pt modelId="{19BC6C29-3495-42A6-A670-DD7006D76C0F}" type="pres">
      <dgm:prSet presAssocID="{16BF0494-8EF4-4115-AC43-C3560574870E}" presName="sibTrans" presStyleLbl="sibTrans2D1" presStyleIdx="0" presStyleCnt="1"/>
      <dgm:spPr/>
      <dgm:t>
        <a:bodyPr/>
        <a:lstStyle/>
        <a:p>
          <a:endParaRPr lang="en-US"/>
        </a:p>
      </dgm:t>
    </dgm:pt>
    <dgm:pt modelId="{52A65111-7EB9-4812-BD47-110DB4D0D9D8}" type="pres">
      <dgm:prSet presAssocID="{16BF0494-8EF4-4115-AC43-C3560574870E}" presName="connectorText" presStyleLbl="sibTrans2D1" presStyleIdx="0" presStyleCnt="1"/>
      <dgm:spPr/>
      <dgm:t>
        <a:bodyPr/>
        <a:lstStyle/>
        <a:p>
          <a:endParaRPr lang="en-US"/>
        </a:p>
      </dgm:t>
    </dgm:pt>
    <dgm:pt modelId="{B759C41E-57C9-44E2-A46A-5C10A1EE1680}" type="pres">
      <dgm:prSet presAssocID="{0C914580-491C-47E7-BD60-014FB05D3ACA}" presName="node" presStyleLbl="node1" presStyleIdx="1" presStyleCnt="2">
        <dgm:presLayoutVars>
          <dgm:bulletEnabled val="1"/>
        </dgm:presLayoutVars>
      </dgm:prSet>
      <dgm:spPr/>
      <dgm:t>
        <a:bodyPr/>
        <a:lstStyle/>
        <a:p>
          <a:endParaRPr lang="en-US"/>
        </a:p>
      </dgm:t>
    </dgm:pt>
  </dgm:ptLst>
  <dgm:cxnLst>
    <dgm:cxn modelId="{8CAB092B-6DBD-4DD6-93E5-BCB01B01F55B}" srcId="{9B06BFD1-E6E1-4356-B3BA-875C45A8E5AD}" destId="{0C914580-491C-47E7-BD60-014FB05D3ACA}" srcOrd="1" destOrd="0" parTransId="{2CC76C02-235F-4DEA-B837-4C506266CCFF}" sibTransId="{D692F823-51C9-40E7-8843-1797CD9517DD}"/>
    <dgm:cxn modelId="{3B9798E6-1CC8-4052-9C4D-C56A4C46754F}" type="presOf" srcId="{9B06BFD1-E6E1-4356-B3BA-875C45A8E5AD}" destId="{E6D81DFB-0430-47C6-8E4B-0FBBA9E9A618}" srcOrd="0" destOrd="0" presId="urn:microsoft.com/office/officeart/2005/8/layout/process1"/>
    <dgm:cxn modelId="{DC05F4E1-BD11-4C35-B4D7-F6E6B9904EE5}" type="presOf" srcId="{0C914580-491C-47E7-BD60-014FB05D3ACA}" destId="{B759C41E-57C9-44E2-A46A-5C10A1EE1680}" srcOrd="0" destOrd="0" presId="urn:microsoft.com/office/officeart/2005/8/layout/process1"/>
    <dgm:cxn modelId="{F2E85723-BCEA-4EF4-97DF-2A0DFD819C53}" type="presOf" srcId="{16BF0494-8EF4-4115-AC43-C3560574870E}" destId="{19BC6C29-3495-42A6-A670-DD7006D76C0F}" srcOrd="0" destOrd="0" presId="urn:microsoft.com/office/officeart/2005/8/layout/process1"/>
    <dgm:cxn modelId="{DC1C0932-87FC-4F99-B042-7D4A6DE343B4}" type="presOf" srcId="{16BF0494-8EF4-4115-AC43-C3560574870E}" destId="{52A65111-7EB9-4812-BD47-110DB4D0D9D8}" srcOrd="1" destOrd="0" presId="urn:microsoft.com/office/officeart/2005/8/layout/process1"/>
    <dgm:cxn modelId="{8E9044BA-FD94-49EF-858A-3713B19F159A}" srcId="{9B06BFD1-E6E1-4356-B3BA-875C45A8E5AD}" destId="{6C1B4EA5-7065-40B5-9B7C-67C0EB5CEEF8}" srcOrd="0" destOrd="0" parTransId="{B0744C07-92D4-4AC0-8751-F17601217A91}" sibTransId="{16BF0494-8EF4-4115-AC43-C3560574870E}"/>
    <dgm:cxn modelId="{53FCCA66-AD1D-4106-AA67-6B57B3EBFD80}" type="presOf" srcId="{6C1B4EA5-7065-40B5-9B7C-67C0EB5CEEF8}" destId="{9EB52C23-3F5F-403E-B043-1F507334AC7F}" srcOrd="0" destOrd="0" presId="urn:microsoft.com/office/officeart/2005/8/layout/process1"/>
    <dgm:cxn modelId="{601FA82C-69E9-47F6-8BBB-4C7A86069939}" type="presParOf" srcId="{E6D81DFB-0430-47C6-8E4B-0FBBA9E9A618}" destId="{9EB52C23-3F5F-403E-B043-1F507334AC7F}" srcOrd="0" destOrd="0" presId="urn:microsoft.com/office/officeart/2005/8/layout/process1"/>
    <dgm:cxn modelId="{C90738C6-8969-4D73-AAB4-1363F901CC8E}" type="presParOf" srcId="{E6D81DFB-0430-47C6-8E4B-0FBBA9E9A618}" destId="{19BC6C29-3495-42A6-A670-DD7006D76C0F}" srcOrd="1" destOrd="0" presId="urn:microsoft.com/office/officeart/2005/8/layout/process1"/>
    <dgm:cxn modelId="{2245C03B-567A-4634-AB8D-76880DFF5ECD}" type="presParOf" srcId="{19BC6C29-3495-42A6-A670-DD7006D76C0F}" destId="{52A65111-7EB9-4812-BD47-110DB4D0D9D8}" srcOrd="0" destOrd="0" presId="urn:microsoft.com/office/officeart/2005/8/layout/process1"/>
    <dgm:cxn modelId="{CB4489FD-6FC0-4C70-9C1B-B5CB64D0D12E}" type="presParOf" srcId="{E6D81DFB-0430-47C6-8E4B-0FBBA9E9A618}" destId="{B759C41E-57C9-44E2-A46A-5C10A1EE1680}"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37D52E-0F6E-43D9-9181-BCABFD1F7BC1}">
      <dsp:nvSpPr>
        <dsp:cNvPr id="0" name=""/>
        <dsp:cNvSpPr/>
      </dsp:nvSpPr>
      <dsp:spPr>
        <a:xfrm>
          <a:off x="0" y="37483"/>
          <a:ext cx="10796507" cy="94291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en-IN" sz="1700" kern="1200" smtClean="0"/>
            <a:t>A </a:t>
          </a:r>
          <a:r>
            <a:rPr lang="en-IN" sz="1700" b="1" kern="1200" smtClean="0"/>
            <a:t>Web Host </a:t>
          </a:r>
          <a:r>
            <a:rPr lang="en-IN" sz="1700" kern="1200" smtClean="0"/>
            <a:t>is in the business of providing </a:t>
          </a:r>
          <a:r>
            <a:rPr lang="en-IN" sz="1700" b="1" kern="1200" smtClean="0"/>
            <a:t>server space</a:t>
          </a:r>
          <a:r>
            <a:rPr lang="en-IN" sz="1700" kern="1200" smtClean="0"/>
            <a:t>, </a:t>
          </a:r>
          <a:r>
            <a:rPr lang="en-IN" sz="1700" b="1" kern="1200" smtClean="0"/>
            <a:t>Web services</a:t>
          </a:r>
          <a:r>
            <a:rPr lang="en-IN" sz="1700" kern="1200" smtClean="0"/>
            <a:t> and </a:t>
          </a:r>
          <a:r>
            <a:rPr lang="en-IN" sz="1700" b="1" kern="1200" smtClean="0"/>
            <a:t>file maintenance</a:t>
          </a:r>
          <a:r>
            <a:rPr lang="en-IN" sz="1700" kern="1200" smtClean="0"/>
            <a:t> for Web sites.</a:t>
          </a:r>
          <a:endParaRPr lang="en-IN" sz="1700" kern="1200"/>
        </a:p>
      </dsp:txBody>
      <dsp:txXfrm>
        <a:off x="46029" y="83512"/>
        <a:ext cx="10704449" cy="850852"/>
      </dsp:txXfrm>
    </dsp:sp>
    <dsp:sp modelId="{5F395D59-74A3-4607-AC4B-A9D3DC4624F6}">
      <dsp:nvSpPr>
        <dsp:cNvPr id="0" name=""/>
        <dsp:cNvSpPr/>
      </dsp:nvSpPr>
      <dsp:spPr>
        <a:xfrm>
          <a:off x="0" y="1029353"/>
          <a:ext cx="10796507" cy="94291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en-IN" sz="1700" kern="1200" smtClean="0"/>
            <a:t>It can be controlled by individual or companies that do not have their own </a:t>
          </a:r>
          <a:r>
            <a:rPr lang="en-IN" sz="1700" b="1" kern="1200" smtClean="0"/>
            <a:t>Web servers</a:t>
          </a:r>
          <a:r>
            <a:rPr lang="en-IN" sz="1700" kern="1200" smtClean="0"/>
            <a:t>. </a:t>
          </a:r>
          <a:endParaRPr lang="en-IN" sz="1700" kern="1200"/>
        </a:p>
      </dsp:txBody>
      <dsp:txXfrm>
        <a:off x="46029" y="1075382"/>
        <a:ext cx="10704449" cy="850852"/>
      </dsp:txXfrm>
    </dsp:sp>
    <dsp:sp modelId="{1B4D5187-022C-4A65-9955-606812553D6D}">
      <dsp:nvSpPr>
        <dsp:cNvPr id="0" name=""/>
        <dsp:cNvSpPr/>
      </dsp:nvSpPr>
      <dsp:spPr>
        <a:xfrm>
          <a:off x="0" y="2021223"/>
          <a:ext cx="10796507" cy="94291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en-IN" sz="1700" kern="1200" smtClean="0"/>
            <a:t>If we have to </a:t>
          </a:r>
          <a:r>
            <a:rPr lang="en-IN" sz="1700" b="1" kern="1200" smtClean="0"/>
            <a:t>publish</a:t>
          </a:r>
          <a:r>
            <a:rPr lang="en-IN" sz="1700" kern="1200" smtClean="0"/>
            <a:t> a </a:t>
          </a:r>
          <a:r>
            <a:rPr lang="en-IN" sz="1700" b="1" kern="1200" smtClean="0"/>
            <a:t>web page </a:t>
          </a:r>
          <a:r>
            <a:rPr lang="en-IN" sz="1700" kern="1200" smtClean="0"/>
            <a:t>we have to go to the sites/provider that provide us </a:t>
          </a:r>
          <a:r>
            <a:rPr lang="en-IN" sz="1700" b="1" kern="1200" smtClean="0"/>
            <a:t>server space. </a:t>
          </a:r>
          <a:r>
            <a:rPr lang="en-IN" sz="1700" kern="1200" smtClean="0"/>
            <a:t>Since a user that want to </a:t>
          </a:r>
          <a:r>
            <a:rPr lang="en-IN" sz="1700" b="1" kern="1200" smtClean="0"/>
            <a:t>publish</a:t>
          </a:r>
          <a:r>
            <a:rPr lang="en-IN" sz="1700" kern="1200" smtClean="0"/>
            <a:t> his/her </a:t>
          </a:r>
          <a:r>
            <a:rPr lang="en-IN" sz="1700" b="1" kern="1200" smtClean="0"/>
            <a:t>web page</a:t>
          </a:r>
          <a:r>
            <a:rPr lang="en-IN" sz="1700" kern="1200" smtClean="0"/>
            <a:t> visit these sites and check which is suitable for his/her web page. In this, </a:t>
          </a:r>
          <a:r>
            <a:rPr lang="en-IN" sz="1700" b="1" kern="1200" smtClean="0"/>
            <a:t>user will suffer loss</a:t>
          </a:r>
          <a:r>
            <a:rPr lang="en-IN" sz="1700" kern="1200" smtClean="0"/>
            <a:t>. To </a:t>
          </a:r>
          <a:r>
            <a:rPr lang="en-IN" sz="1700" b="1" kern="1200" smtClean="0"/>
            <a:t>overcome this limitation</a:t>
          </a:r>
          <a:r>
            <a:rPr lang="en-IN" sz="1700" kern="1200" smtClean="0"/>
            <a:t> we have an idea of </a:t>
          </a:r>
          <a:r>
            <a:rPr lang="en-IN" sz="1700" b="1" kern="1200" smtClean="0"/>
            <a:t>GOLIVE.</a:t>
          </a:r>
          <a:endParaRPr lang="en-IN" sz="1700" kern="1200"/>
        </a:p>
      </dsp:txBody>
      <dsp:txXfrm>
        <a:off x="46029" y="2067252"/>
        <a:ext cx="10704449" cy="850852"/>
      </dsp:txXfrm>
    </dsp:sp>
    <dsp:sp modelId="{807C4110-8622-4322-AAFC-96233EFD9CAD}">
      <dsp:nvSpPr>
        <dsp:cNvPr id="0" name=""/>
        <dsp:cNvSpPr/>
      </dsp:nvSpPr>
      <dsp:spPr>
        <a:xfrm>
          <a:off x="0" y="3013094"/>
          <a:ext cx="10796507" cy="94291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en-IN" sz="1700" b="1" kern="1200" smtClean="0"/>
            <a:t>GOLIVE </a:t>
          </a:r>
          <a:r>
            <a:rPr lang="en-IN" sz="1700" kern="1200" smtClean="0"/>
            <a:t>is based on idea of comparing these web host on bases the </a:t>
          </a:r>
          <a:r>
            <a:rPr lang="en-IN" sz="1700" b="1" kern="1200" smtClean="0"/>
            <a:t>fee</a:t>
          </a:r>
          <a:r>
            <a:rPr lang="en-IN" sz="1700" kern="1200" smtClean="0"/>
            <a:t> that they charge and amount of </a:t>
          </a:r>
          <a:r>
            <a:rPr lang="en-IN" sz="1700" b="1" kern="1200" smtClean="0"/>
            <a:t>space providing on server</a:t>
          </a:r>
          <a:r>
            <a:rPr lang="en-IN" sz="1700" kern="1200" smtClean="0"/>
            <a:t>.</a:t>
          </a:r>
          <a:r>
            <a:rPr lang="en-IN" sz="1700" b="1" kern="1200" smtClean="0"/>
            <a:t> </a:t>
          </a:r>
          <a:endParaRPr lang="en-IN" sz="1700" kern="1200"/>
        </a:p>
      </dsp:txBody>
      <dsp:txXfrm>
        <a:off x="46029" y="3059123"/>
        <a:ext cx="10704449" cy="850852"/>
      </dsp:txXfrm>
    </dsp:sp>
    <dsp:sp modelId="{B427B4C0-D92E-4DD6-9DA9-DA02630D0DD8}">
      <dsp:nvSpPr>
        <dsp:cNvPr id="0" name=""/>
        <dsp:cNvSpPr/>
      </dsp:nvSpPr>
      <dsp:spPr>
        <a:xfrm>
          <a:off x="0" y="4004964"/>
          <a:ext cx="10796507" cy="94291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en-IN" sz="1700" b="1" kern="1200" smtClean="0"/>
            <a:t>GOLIVE </a:t>
          </a:r>
          <a:r>
            <a:rPr lang="en-IN" sz="1700" kern="1200" smtClean="0"/>
            <a:t>we will make comparison of the web host provider which include </a:t>
          </a:r>
          <a:r>
            <a:rPr lang="en-IN" sz="1700" b="1" kern="1200" smtClean="0"/>
            <a:t>fee that they charge</a:t>
          </a:r>
          <a:r>
            <a:rPr lang="en-IN" sz="1700" kern="1200" smtClean="0"/>
            <a:t>, </a:t>
          </a:r>
          <a:r>
            <a:rPr lang="en-IN" sz="1700" b="1" kern="1200" smtClean="0"/>
            <a:t>bandwidth size</a:t>
          </a:r>
          <a:r>
            <a:rPr lang="en-IN" sz="1700" kern="1200" smtClean="0"/>
            <a:t>, </a:t>
          </a:r>
          <a:r>
            <a:rPr lang="en-IN" sz="1700" b="1" kern="1200" smtClean="0"/>
            <a:t>space providing</a:t>
          </a:r>
          <a:r>
            <a:rPr lang="en-IN" sz="1700" kern="1200" smtClean="0"/>
            <a:t> on </a:t>
          </a:r>
          <a:r>
            <a:rPr lang="en-IN" sz="1700" b="1" kern="1200" smtClean="0"/>
            <a:t>server</a:t>
          </a:r>
          <a:r>
            <a:rPr lang="en-IN" sz="1700" kern="1200" smtClean="0"/>
            <a:t> and </a:t>
          </a:r>
          <a:r>
            <a:rPr lang="en-IN" sz="1700" b="1" kern="1200" smtClean="0"/>
            <a:t>domain name</a:t>
          </a:r>
          <a:r>
            <a:rPr lang="en-IN" sz="1700" kern="1200" smtClean="0"/>
            <a:t> that they will provide user.</a:t>
          </a:r>
          <a:endParaRPr lang="en-IN" sz="1700" kern="1200"/>
        </a:p>
      </dsp:txBody>
      <dsp:txXfrm>
        <a:off x="46029" y="4050993"/>
        <a:ext cx="10704449" cy="8508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5DA433-2B86-4F99-8E7F-6E832F8E69E4}">
      <dsp:nvSpPr>
        <dsp:cNvPr id="0" name=""/>
        <dsp:cNvSpPr/>
      </dsp:nvSpPr>
      <dsp:spPr>
        <a:xfrm>
          <a:off x="6018662" y="3011307"/>
          <a:ext cx="4987217" cy="432775"/>
        </a:xfrm>
        <a:custGeom>
          <a:avLst/>
          <a:gdLst/>
          <a:ahLst/>
          <a:cxnLst/>
          <a:rect l="0" t="0" r="0" b="0"/>
          <a:pathLst>
            <a:path>
              <a:moveTo>
                <a:pt x="0" y="0"/>
              </a:moveTo>
              <a:lnTo>
                <a:pt x="0" y="216387"/>
              </a:lnTo>
              <a:lnTo>
                <a:pt x="4987217" y="216387"/>
              </a:lnTo>
              <a:lnTo>
                <a:pt x="4987217" y="432775"/>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467870-74A3-4825-AE52-FD027A773D0B}">
      <dsp:nvSpPr>
        <dsp:cNvPr id="0" name=""/>
        <dsp:cNvSpPr/>
      </dsp:nvSpPr>
      <dsp:spPr>
        <a:xfrm>
          <a:off x="6018662" y="3011307"/>
          <a:ext cx="2493608" cy="432775"/>
        </a:xfrm>
        <a:custGeom>
          <a:avLst/>
          <a:gdLst/>
          <a:ahLst/>
          <a:cxnLst/>
          <a:rect l="0" t="0" r="0" b="0"/>
          <a:pathLst>
            <a:path>
              <a:moveTo>
                <a:pt x="0" y="0"/>
              </a:moveTo>
              <a:lnTo>
                <a:pt x="0" y="216387"/>
              </a:lnTo>
              <a:lnTo>
                <a:pt x="2493608" y="216387"/>
              </a:lnTo>
              <a:lnTo>
                <a:pt x="2493608" y="432775"/>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D1FE60-B5B5-4CCB-AFA1-8820C8EC0001}">
      <dsp:nvSpPr>
        <dsp:cNvPr id="0" name=""/>
        <dsp:cNvSpPr/>
      </dsp:nvSpPr>
      <dsp:spPr>
        <a:xfrm>
          <a:off x="5972942" y="3011307"/>
          <a:ext cx="91440" cy="432775"/>
        </a:xfrm>
        <a:custGeom>
          <a:avLst/>
          <a:gdLst/>
          <a:ahLst/>
          <a:cxnLst/>
          <a:rect l="0" t="0" r="0" b="0"/>
          <a:pathLst>
            <a:path>
              <a:moveTo>
                <a:pt x="45720" y="0"/>
              </a:moveTo>
              <a:lnTo>
                <a:pt x="45720" y="432775"/>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2B18A2-8556-4295-872D-B32622BCD599}">
      <dsp:nvSpPr>
        <dsp:cNvPr id="0" name=""/>
        <dsp:cNvSpPr/>
      </dsp:nvSpPr>
      <dsp:spPr>
        <a:xfrm>
          <a:off x="3525053" y="3011307"/>
          <a:ext cx="2493608" cy="432775"/>
        </a:xfrm>
        <a:custGeom>
          <a:avLst/>
          <a:gdLst/>
          <a:ahLst/>
          <a:cxnLst/>
          <a:rect l="0" t="0" r="0" b="0"/>
          <a:pathLst>
            <a:path>
              <a:moveTo>
                <a:pt x="2493608" y="0"/>
              </a:moveTo>
              <a:lnTo>
                <a:pt x="2493608" y="216387"/>
              </a:lnTo>
              <a:lnTo>
                <a:pt x="0" y="216387"/>
              </a:lnTo>
              <a:lnTo>
                <a:pt x="0" y="432775"/>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8F0CBF5-FC2A-4D69-A47C-78F2EEE21DB3}">
      <dsp:nvSpPr>
        <dsp:cNvPr id="0" name=""/>
        <dsp:cNvSpPr/>
      </dsp:nvSpPr>
      <dsp:spPr>
        <a:xfrm>
          <a:off x="1031445" y="3011307"/>
          <a:ext cx="4987217" cy="432775"/>
        </a:xfrm>
        <a:custGeom>
          <a:avLst/>
          <a:gdLst/>
          <a:ahLst/>
          <a:cxnLst/>
          <a:rect l="0" t="0" r="0" b="0"/>
          <a:pathLst>
            <a:path>
              <a:moveTo>
                <a:pt x="4987217" y="0"/>
              </a:moveTo>
              <a:lnTo>
                <a:pt x="4987217" y="216387"/>
              </a:lnTo>
              <a:lnTo>
                <a:pt x="0" y="216387"/>
              </a:lnTo>
              <a:lnTo>
                <a:pt x="0" y="432775"/>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A1F7F6-4256-4398-9266-B6480A9F8B44}">
      <dsp:nvSpPr>
        <dsp:cNvPr id="0" name=""/>
        <dsp:cNvSpPr/>
      </dsp:nvSpPr>
      <dsp:spPr>
        <a:xfrm>
          <a:off x="5503454" y="1980890"/>
          <a:ext cx="1030416" cy="1030416"/>
        </a:xfrm>
        <a:prstGeom prst="arc">
          <a:avLst>
            <a:gd name="adj1" fmla="val 13200000"/>
            <a:gd name="adj2" fmla="val 19200000"/>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44AE3D-C3AA-4AC4-9487-E5B7634A1C45}">
      <dsp:nvSpPr>
        <dsp:cNvPr id="0" name=""/>
        <dsp:cNvSpPr/>
      </dsp:nvSpPr>
      <dsp:spPr>
        <a:xfrm>
          <a:off x="5503454" y="1980890"/>
          <a:ext cx="1030416" cy="1030416"/>
        </a:xfrm>
        <a:prstGeom prst="arc">
          <a:avLst>
            <a:gd name="adj1" fmla="val 2400000"/>
            <a:gd name="adj2" fmla="val 8400000"/>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36EDBD-F418-419D-9016-A7F6D32A9C9E}">
      <dsp:nvSpPr>
        <dsp:cNvPr id="0" name=""/>
        <dsp:cNvSpPr/>
      </dsp:nvSpPr>
      <dsp:spPr>
        <a:xfrm>
          <a:off x="4988245" y="2166365"/>
          <a:ext cx="2060833" cy="659466"/>
        </a:xfrm>
        <a:prstGeom prst="rect">
          <a:avLst/>
        </a:prstGeom>
        <a:noFill/>
        <a:ln w="6350" cap="flat" cmpd="sng" algn="ctr">
          <a:noFill/>
          <a:prstDash val="solid"/>
          <a:miter lim="800000"/>
        </a:ln>
        <a:effectLst/>
        <a:sp3d/>
      </dsp:spPr>
      <dsp:style>
        <a:lnRef idx="1">
          <a:scrgbClr r="0" g="0" b="0"/>
        </a:lnRef>
        <a:fillRef idx="1">
          <a:scrgbClr r="0" g="0" b="0"/>
        </a:fillRef>
        <a:effectRef idx="2">
          <a:scrgbClr r="0" g="0" b="0"/>
        </a:effectRef>
        <a:fontRef idx="minor"/>
      </dsp:style>
      <dsp:txBody>
        <a:bodyPr spcFirstLastPara="0" vert="horz" wrap="square" lIns="9525" tIns="9525" rIns="9525" bIns="9525" numCol="1" spcCol="1270" anchor="ctr" anchorCtr="0">
          <a:noAutofit/>
        </a:bodyPr>
        <a:lstStyle/>
        <a:p>
          <a:pPr lvl="0" algn="ctr" defTabSz="666750" rtl="0">
            <a:lnSpc>
              <a:spcPct val="90000"/>
            </a:lnSpc>
            <a:spcBef>
              <a:spcPct val="0"/>
            </a:spcBef>
            <a:spcAft>
              <a:spcPct val="35000"/>
            </a:spcAft>
          </a:pPr>
          <a:r>
            <a:rPr lang="en-US" sz="1500" u="sng" kern="1200" smtClean="0"/>
            <a:t>Advantages</a:t>
          </a:r>
          <a:r>
            <a:rPr lang="en-US" sz="1500" kern="1200" smtClean="0"/>
            <a:t>…</a:t>
          </a:r>
          <a:endParaRPr lang="en-IN" sz="1500" kern="1200"/>
        </a:p>
      </dsp:txBody>
      <dsp:txXfrm>
        <a:off x="4988245" y="2166365"/>
        <a:ext cx="2060833" cy="659466"/>
      </dsp:txXfrm>
    </dsp:sp>
    <dsp:sp modelId="{447546B1-0C39-47B0-9EBF-50D6959D6B55}">
      <dsp:nvSpPr>
        <dsp:cNvPr id="0" name=""/>
        <dsp:cNvSpPr/>
      </dsp:nvSpPr>
      <dsp:spPr>
        <a:xfrm>
          <a:off x="516236" y="3444082"/>
          <a:ext cx="1030416" cy="1030416"/>
        </a:xfrm>
        <a:prstGeom prst="arc">
          <a:avLst>
            <a:gd name="adj1" fmla="val 13200000"/>
            <a:gd name="adj2" fmla="val 19200000"/>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3D4547-F4AF-4C34-BBC8-D0EC03D66EBA}">
      <dsp:nvSpPr>
        <dsp:cNvPr id="0" name=""/>
        <dsp:cNvSpPr/>
      </dsp:nvSpPr>
      <dsp:spPr>
        <a:xfrm>
          <a:off x="516236" y="3444082"/>
          <a:ext cx="1030416" cy="1030416"/>
        </a:xfrm>
        <a:prstGeom prst="arc">
          <a:avLst>
            <a:gd name="adj1" fmla="val 2400000"/>
            <a:gd name="adj2" fmla="val 8400000"/>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FE0392-4E62-4098-A4F1-B679A785C02D}">
      <dsp:nvSpPr>
        <dsp:cNvPr id="0" name=""/>
        <dsp:cNvSpPr/>
      </dsp:nvSpPr>
      <dsp:spPr>
        <a:xfrm>
          <a:off x="1028" y="3629557"/>
          <a:ext cx="2060833" cy="659466"/>
        </a:xfrm>
        <a:prstGeom prst="rect">
          <a:avLst/>
        </a:prstGeom>
        <a:noFill/>
        <a:ln w="6350" cap="flat" cmpd="sng" algn="ctr">
          <a:noFill/>
          <a:prstDash val="solid"/>
          <a:miter lim="800000"/>
        </a:ln>
        <a:effectLst/>
        <a:sp3d/>
      </dsp:spPr>
      <dsp:style>
        <a:lnRef idx="1">
          <a:scrgbClr r="0" g="0" b="0"/>
        </a:lnRef>
        <a:fillRef idx="1">
          <a:scrgbClr r="0" g="0" b="0"/>
        </a:fillRef>
        <a:effectRef idx="2">
          <a:scrgbClr r="0" g="0" b="0"/>
        </a:effectRef>
        <a:fontRef idx="minor"/>
      </dsp:style>
      <dsp:txBody>
        <a:bodyPr spcFirstLastPara="0" vert="horz" wrap="square" lIns="9525" tIns="9525" rIns="9525" bIns="9525" numCol="1" spcCol="1270" anchor="ctr" anchorCtr="0">
          <a:noAutofit/>
        </a:bodyPr>
        <a:lstStyle/>
        <a:p>
          <a:pPr lvl="0" algn="ctr" defTabSz="666750" rtl="0">
            <a:lnSpc>
              <a:spcPct val="90000"/>
            </a:lnSpc>
            <a:spcBef>
              <a:spcPct val="0"/>
            </a:spcBef>
            <a:spcAft>
              <a:spcPct val="35000"/>
            </a:spcAft>
          </a:pPr>
          <a:r>
            <a:rPr lang="en-IN" sz="1500" b="1" kern="1200" smtClean="0"/>
            <a:t>Time Saving.</a:t>
          </a:r>
          <a:endParaRPr lang="en-IN" sz="1500" kern="1200"/>
        </a:p>
      </dsp:txBody>
      <dsp:txXfrm>
        <a:off x="1028" y="3629557"/>
        <a:ext cx="2060833" cy="659466"/>
      </dsp:txXfrm>
    </dsp:sp>
    <dsp:sp modelId="{0BBB0115-0B70-4DEC-8733-06F0AB788572}">
      <dsp:nvSpPr>
        <dsp:cNvPr id="0" name=""/>
        <dsp:cNvSpPr/>
      </dsp:nvSpPr>
      <dsp:spPr>
        <a:xfrm>
          <a:off x="3009845" y="3444082"/>
          <a:ext cx="1030416" cy="1030416"/>
        </a:xfrm>
        <a:prstGeom prst="arc">
          <a:avLst>
            <a:gd name="adj1" fmla="val 13200000"/>
            <a:gd name="adj2" fmla="val 19200000"/>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F3039AE-7031-49FC-B389-A589F04D0412}">
      <dsp:nvSpPr>
        <dsp:cNvPr id="0" name=""/>
        <dsp:cNvSpPr/>
      </dsp:nvSpPr>
      <dsp:spPr>
        <a:xfrm>
          <a:off x="3009845" y="3444082"/>
          <a:ext cx="1030416" cy="1030416"/>
        </a:xfrm>
        <a:prstGeom prst="arc">
          <a:avLst>
            <a:gd name="adj1" fmla="val 2400000"/>
            <a:gd name="adj2" fmla="val 8400000"/>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C7E157-966E-4162-8EF5-E794F5855768}">
      <dsp:nvSpPr>
        <dsp:cNvPr id="0" name=""/>
        <dsp:cNvSpPr/>
      </dsp:nvSpPr>
      <dsp:spPr>
        <a:xfrm>
          <a:off x="2494637" y="3629557"/>
          <a:ext cx="2060833" cy="659466"/>
        </a:xfrm>
        <a:prstGeom prst="rect">
          <a:avLst/>
        </a:prstGeom>
        <a:noFill/>
        <a:ln w="6350" cap="flat" cmpd="sng" algn="ctr">
          <a:noFill/>
          <a:prstDash val="solid"/>
          <a:miter lim="800000"/>
        </a:ln>
        <a:effectLst/>
        <a:sp3d/>
      </dsp:spPr>
      <dsp:style>
        <a:lnRef idx="1">
          <a:scrgbClr r="0" g="0" b="0"/>
        </a:lnRef>
        <a:fillRef idx="1">
          <a:scrgbClr r="0" g="0" b="0"/>
        </a:fillRef>
        <a:effectRef idx="2">
          <a:scrgbClr r="0" g="0" b="0"/>
        </a:effectRef>
        <a:fontRef idx="minor"/>
      </dsp:style>
      <dsp:txBody>
        <a:bodyPr spcFirstLastPara="0" vert="horz" wrap="square" lIns="9525" tIns="9525" rIns="9525" bIns="9525" numCol="1" spcCol="1270" anchor="ctr" anchorCtr="0">
          <a:noAutofit/>
        </a:bodyPr>
        <a:lstStyle/>
        <a:p>
          <a:pPr lvl="0" algn="ctr" defTabSz="666750" rtl="0">
            <a:lnSpc>
              <a:spcPct val="90000"/>
            </a:lnSpc>
            <a:spcBef>
              <a:spcPct val="0"/>
            </a:spcBef>
            <a:spcAft>
              <a:spcPct val="35000"/>
            </a:spcAft>
          </a:pPr>
          <a:r>
            <a:rPr lang="en-IN" sz="1500" b="1" kern="1200" smtClean="0"/>
            <a:t>Many host provider service plan on one page.</a:t>
          </a:r>
          <a:endParaRPr lang="en-IN" sz="1500" kern="1200"/>
        </a:p>
      </dsp:txBody>
      <dsp:txXfrm>
        <a:off x="2494637" y="3629557"/>
        <a:ext cx="2060833" cy="659466"/>
      </dsp:txXfrm>
    </dsp:sp>
    <dsp:sp modelId="{ED954EF1-E8EC-4EA6-B10C-AD0BBF2CE5A0}">
      <dsp:nvSpPr>
        <dsp:cNvPr id="0" name=""/>
        <dsp:cNvSpPr/>
      </dsp:nvSpPr>
      <dsp:spPr>
        <a:xfrm>
          <a:off x="5503454" y="3444082"/>
          <a:ext cx="1030416" cy="1030416"/>
        </a:xfrm>
        <a:prstGeom prst="arc">
          <a:avLst>
            <a:gd name="adj1" fmla="val 13200000"/>
            <a:gd name="adj2" fmla="val 19200000"/>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3F5610-2B16-41D7-AC02-491F97A4A47B}">
      <dsp:nvSpPr>
        <dsp:cNvPr id="0" name=""/>
        <dsp:cNvSpPr/>
      </dsp:nvSpPr>
      <dsp:spPr>
        <a:xfrm>
          <a:off x="5503454" y="3444082"/>
          <a:ext cx="1030416" cy="1030416"/>
        </a:xfrm>
        <a:prstGeom prst="arc">
          <a:avLst>
            <a:gd name="adj1" fmla="val 2400000"/>
            <a:gd name="adj2" fmla="val 8400000"/>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BE3BB0-6667-4A15-AD65-D5149127A8C3}">
      <dsp:nvSpPr>
        <dsp:cNvPr id="0" name=""/>
        <dsp:cNvSpPr/>
      </dsp:nvSpPr>
      <dsp:spPr>
        <a:xfrm>
          <a:off x="4988245" y="3629557"/>
          <a:ext cx="2060833" cy="659466"/>
        </a:xfrm>
        <a:prstGeom prst="rect">
          <a:avLst/>
        </a:prstGeom>
        <a:noFill/>
        <a:ln w="6350" cap="flat" cmpd="sng" algn="ctr">
          <a:noFill/>
          <a:prstDash val="solid"/>
          <a:miter lim="800000"/>
        </a:ln>
        <a:effectLst/>
        <a:sp3d/>
      </dsp:spPr>
      <dsp:style>
        <a:lnRef idx="1">
          <a:scrgbClr r="0" g="0" b="0"/>
        </a:lnRef>
        <a:fillRef idx="1">
          <a:scrgbClr r="0" g="0" b="0"/>
        </a:fillRef>
        <a:effectRef idx="2">
          <a:scrgbClr r="0" g="0" b="0"/>
        </a:effectRef>
        <a:fontRef idx="minor"/>
      </dsp:style>
      <dsp:txBody>
        <a:bodyPr spcFirstLastPara="0" vert="horz" wrap="square" lIns="9525" tIns="9525" rIns="9525" bIns="9525" numCol="1" spcCol="1270" anchor="ctr" anchorCtr="0">
          <a:noAutofit/>
        </a:bodyPr>
        <a:lstStyle/>
        <a:p>
          <a:pPr lvl="0" algn="ctr" defTabSz="666750" rtl="0">
            <a:lnSpc>
              <a:spcPct val="90000"/>
            </a:lnSpc>
            <a:spcBef>
              <a:spcPct val="0"/>
            </a:spcBef>
            <a:spcAft>
              <a:spcPct val="35000"/>
            </a:spcAft>
          </a:pPr>
          <a:r>
            <a:rPr lang="en-IN" sz="1500" b="1" kern="1200" smtClean="0"/>
            <a:t>User will not have to suffer from loss.</a:t>
          </a:r>
          <a:endParaRPr lang="en-IN" sz="1500" kern="1200"/>
        </a:p>
      </dsp:txBody>
      <dsp:txXfrm>
        <a:off x="4988245" y="3629557"/>
        <a:ext cx="2060833" cy="659466"/>
      </dsp:txXfrm>
    </dsp:sp>
    <dsp:sp modelId="{9259CEE3-359E-4FD9-BA6D-4C27111AA2A7}">
      <dsp:nvSpPr>
        <dsp:cNvPr id="0" name=""/>
        <dsp:cNvSpPr/>
      </dsp:nvSpPr>
      <dsp:spPr>
        <a:xfrm>
          <a:off x="7997062" y="3444082"/>
          <a:ext cx="1030416" cy="1030416"/>
        </a:xfrm>
        <a:prstGeom prst="arc">
          <a:avLst>
            <a:gd name="adj1" fmla="val 13200000"/>
            <a:gd name="adj2" fmla="val 19200000"/>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107153-B893-4FD1-A496-F6E5F187545D}">
      <dsp:nvSpPr>
        <dsp:cNvPr id="0" name=""/>
        <dsp:cNvSpPr/>
      </dsp:nvSpPr>
      <dsp:spPr>
        <a:xfrm>
          <a:off x="7997062" y="3444082"/>
          <a:ext cx="1030416" cy="1030416"/>
        </a:xfrm>
        <a:prstGeom prst="arc">
          <a:avLst>
            <a:gd name="adj1" fmla="val 2400000"/>
            <a:gd name="adj2" fmla="val 8400000"/>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75AF71-6760-4990-9EA7-73A58311E498}">
      <dsp:nvSpPr>
        <dsp:cNvPr id="0" name=""/>
        <dsp:cNvSpPr/>
      </dsp:nvSpPr>
      <dsp:spPr>
        <a:xfrm>
          <a:off x="7481854" y="3629557"/>
          <a:ext cx="2060833" cy="659466"/>
        </a:xfrm>
        <a:prstGeom prst="rect">
          <a:avLst/>
        </a:prstGeom>
        <a:noFill/>
        <a:ln w="6350" cap="flat" cmpd="sng" algn="ctr">
          <a:noFill/>
          <a:prstDash val="solid"/>
          <a:miter lim="800000"/>
        </a:ln>
        <a:effectLst/>
        <a:sp3d/>
      </dsp:spPr>
      <dsp:style>
        <a:lnRef idx="1">
          <a:scrgbClr r="0" g="0" b="0"/>
        </a:lnRef>
        <a:fillRef idx="1">
          <a:scrgbClr r="0" g="0" b="0"/>
        </a:fillRef>
        <a:effectRef idx="2">
          <a:scrgbClr r="0" g="0" b="0"/>
        </a:effectRef>
        <a:fontRef idx="minor"/>
      </dsp:style>
      <dsp:txBody>
        <a:bodyPr spcFirstLastPara="0" vert="horz" wrap="square" lIns="9525" tIns="9525" rIns="9525" bIns="9525" numCol="1" spcCol="1270" anchor="ctr" anchorCtr="0">
          <a:noAutofit/>
        </a:bodyPr>
        <a:lstStyle/>
        <a:p>
          <a:pPr lvl="0" algn="ctr" defTabSz="666750" rtl="0">
            <a:lnSpc>
              <a:spcPct val="90000"/>
            </a:lnSpc>
            <a:spcBef>
              <a:spcPct val="0"/>
            </a:spcBef>
            <a:spcAft>
              <a:spcPct val="35000"/>
            </a:spcAft>
          </a:pPr>
          <a:r>
            <a:rPr lang="en-IN" sz="1500" b="1" kern="1200" smtClean="0"/>
            <a:t>Reviews of old user will be available for new user.</a:t>
          </a:r>
          <a:endParaRPr lang="en-IN" sz="1500" kern="1200"/>
        </a:p>
      </dsp:txBody>
      <dsp:txXfrm>
        <a:off x="7481854" y="3629557"/>
        <a:ext cx="2060833" cy="659466"/>
      </dsp:txXfrm>
    </dsp:sp>
    <dsp:sp modelId="{57F98240-5465-4566-8F91-19506F0F8261}">
      <dsp:nvSpPr>
        <dsp:cNvPr id="0" name=""/>
        <dsp:cNvSpPr/>
      </dsp:nvSpPr>
      <dsp:spPr>
        <a:xfrm>
          <a:off x="10490671" y="3444082"/>
          <a:ext cx="1030416" cy="1030416"/>
        </a:xfrm>
        <a:prstGeom prst="arc">
          <a:avLst>
            <a:gd name="adj1" fmla="val 13200000"/>
            <a:gd name="adj2" fmla="val 19200000"/>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1434AD3-F174-4E7A-A002-EB432CC69468}">
      <dsp:nvSpPr>
        <dsp:cNvPr id="0" name=""/>
        <dsp:cNvSpPr/>
      </dsp:nvSpPr>
      <dsp:spPr>
        <a:xfrm>
          <a:off x="10490671" y="3444082"/>
          <a:ext cx="1030416" cy="1030416"/>
        </a:xfrm>
        <a:prstGeom prst="arc">
          <a:avLst>
            <a:gd name="adj1" fmla="val 2400000"/>
            <a:gd name="adj2" fmla="val 8400000"/>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6A69A8-2BD6-47E8-B5C6-22D396C9AA7D}">
      <dsp:nvSpPr>
        <dsp:cNvPr id="0" name=""/>
        <dsp:cNvSpPr/>
      </dsp:nvSpPr>
      <dsp:spPr>
        <a:xfrm>
          <a:off x="9975462" y="3629557"/>
          <a:ext cx="2060833" cy="659466"/>
        </a:xfrm>
        <a:prstGeom prst="rect">
          <a:avLst/>
        </a:prstGeom>
        <a:noFill/>
        <a:ln w="6350" cap="flat" cmpd="sng" algn="ctr">
          <a:noFill/>
          <a:prstDash val="solid"/>
          <a:miter lim="800000"/>
        </a:ln>
        <a:effectLst/>
        <a:sp3d/>
      </dsp:spPr>
      <dsp:style>
        <a:lnRef idx="1">
          <a:scrgbClr r="0" g="0" b="0"/>
        </a:lnRef>
        <a:fillRef idx="1">
          <a:scrgbClr r="0" g="0" b="0"/>
        </a:fillRef>
        <a:effectRef idx="2">
          <a:scrgbClr r="0" g="0" b="0"/>
        </a:effectRef>
        <a:fontRef idx="minor"/>
      </dsp:style>
      <dsp:txBody>
        <a:bodyPr spcFirstLastPara="0" vert="horz" wrap="square" lIns="9525" tIns="9525" rIns="9525" bIns="9525" numCol="1" spcCol="1270" anchor="ctr" anchorCtr="0">
          <a:noAutofit/>
        </a:bodyPr>
        <a:lstStyle/>
        <a:p>
          <a:pPr lvl="0" algn="ctr" defTabSz="666750" rtl="0">
            <a:lnSpc>
              <a:spcPct val="90000"/>
            </a:lnSpc>
            <a:spcBef>
              <a:spcPct val="0"/>
            </a:spcBef>
            <a:spcAft>
              <a:spcPct val="35000"/>
            </a:spcAft>
          </a:pPr>
          <a:r>
            <a:rPr lang="en-IN" sz="1500" b="1" kern="1200" smtClean="0"/>
            <a:t>User don’t have to go here and there to choose correct plan.</a:t>
          </a:r>
          <a:endParaRPr lang="en-IN" sz="1500" kern="1200"/>
        </a:p>
      </dsp:txBody>
      <dsp:txXfrm>
        <a:off x="9975462" y="3629557"/>
        <a:ext cx="2060833" cy="6594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FD5EAD-AB4F-49DC-B418-03AD40567AC5}">
      <dsp:nvSpPr>
        <dsp:cNvPr id="0" name=""/>
        <dsp:cNvSpPr/>
      </dsp:nvSpPr>
      <dsp:spPr>
        <a:xfrm>
          <a:off x="0" y="0"/>
          <a:ext cx="5615477" cy="5615477"/>
        </a:xfrm>
        <a:prstGeom prst="pie">
          <a:avLst>
            <a:gd name="adj1" fmla="val 5400000"/>
            <a:gd name="adj2" fmla="val 162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E1454C5D-E65E-4AAE-B248-E80F017526CA}">
      <dsp:nvSpPr>
        <dsp:cNvPr id="0" name=""/>
        <dsp:cNvSpPr/>
      </dsp:nvSpPr>
      <dsp:spPr>
        <a:xfrm>
          <a:off x="2807738" y="0"/>
          <a:ext cx="8076450" cy="5615477"/>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u="sng" kern="1200" dirty="0" smtClean="0">
              <a:solidFill>
                <a:schemeClr val="tx1"/>
              </a:solidFill>
            </a:rPr>
            <a:t>Objective</a:t>
          </a:r>
          <a:r>
            <a:rPr lang="en-US" sz="1300" kern="1200" dirty="0" smtClean="0">
              <a:solidFill>
                <a:schemeClr val="tx1"/>
              </a:solidFill>
            </a:rPr>
            <a:t>…</a:t>
          </a:r>
          <a:endParaRPr lang="en-IN" sz="1300" kern="1200" dirty="0">
            <a:solidFill>
              <a:schemeClr val="tx1"/>
            </a:solidFill>
          </a:endParaRPr>
        </a:p>
      </dsp:txBody>
      <dsp:txXfrm>
        <a:off x="2807738" y="0"/>
        <a:ext cx="8076450" cy="1193288"/>
      </dsp:txXfrm>
    </dsp:sp>
    <dsp:sp modelId="{4B5F6632-244F-4716-8672-06B8D5EF6308}">
      <dsp:nvSpPr>
        <dsp:cNvPr id="0" name=""/>
        <dsp:cNvSpPr/>
      </dsp:nvSpPr>
      <dsp:spPr>
        <a:xfrm>
          <a:off x="737031" y="1193288"/>
          <a:ext cx="4141414" cy="4141414"/>
        </a:xfrm>
        <a:prstGeom prst="pie">
          <a:avLst>
            <a:gd name="adj1" fmla="val 5400000"/>
            <a:gd name="adj2" fmla="val 162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397103D0-2ED6-4531-BB82-EB24A04DA2AC}">
      <dsp:nvSpPr>
        <dsp:cNvPr id="0" name=""/>
        <dsp:cNvSpPr/>
      </dsp:nvSpPr>
      <dsp:spPr>
        <a:xfrm>
          <a:off x="2807738" y="1193288"/>
          <a:ext cx="8076450" cy="4141414"/>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IN" sz="1300" kern="1200" dirty="0" smtClean="0">
              <a:effectLst/>
            </a:rPr>
            <a:t>We will provide user a comparison list of web hosting sites on the basic of </a:t>
          </a:r>
          <a:r>
            <a:rPr lang="en-IN" sz="1300" b="1" kern="1200" dirty="0" smtClean="0">
              <a:effectLst/>
            </a:rPr>
            <a:t>fee</a:t>
          </a:r>
          <a:r>
            <a:rPr lang="en-IN" sz="1300" kern="1200" dirty="0" smtClean="0">
              <a:effectLst/>
            </a:rPr>
            <a:t>,</a:t>
          </a:r>
          <a:r>
            <a:rPr lang="en-IN" sz="1300" b="1" kern="1200" dirty="0" smtClean="0">
              <a:effectLst/>
            </a:rPr>
            <a:t> server space</a:t>
          </a:r>
          <a:r>
            <a:rPr lang="en-IN" sz="1300" kern="1200" dirty="0" smtClean="0">
              <a:effectLst/>
            </a:rPr>
            <a:t>, </a:t>
          </a:r>
          <a:r>
            <a:rPr lang="en-IN" sz="1300" b="1" kern="1200" dirty="0" smtClean="0">
              <a:effectLst/>
            </a:rPr>
            <a:t>bandwidth </a:t>
          </a:r>
          <a:r>
            <a:rPr lang="en-IN" sz="1300" kern="1200" dirty="0" smtClean="0">
              <a:effectLst/>
            </a:rPr>
            <a:t>and</a:t>
          </a:r>
          <a:r>
            <a:rPr lang="en-IN" sz="1300" b="1" kern="1200" dirty="0" smtClean="0">
              <a:effectLst/>
            </a:rPr>
            <a:t> domain name</a:t>
          </a:r>
          <a:r>
            <a:rPr lang="en-IN" sz="1300" kern="1200" dirty="0" smtClean="0">
              <a:effectLst/>
            </a:rPr>
            <a:t>. We will also provide </a:t>
          </a:r>
          <a:r>
            <a:rPr lang="en-IN" sz="1300" b="1" kern="1200" dirty="0" smtClean="0">
              <a:effectLst/>
            </a:rPr>
            <a:t>reviews</a:t>
          </a:r>
          <a:r>
            <a:rPr lang="en-IN" sz="1300" kern="1200" dirty="0" smtClean="0">
              <a:effectLst/>
            </a:rPr>
            <a:t> of </a:t>
          </a:r>
          <a:r>
            <a:rPr lang="en-IN" sz="1300" b="1" kern="1200" dirty="0" smtClean="0">
              <a:effectLst/>
            </a:rPr>
            <a:t>old user’s</a:t>
          </a:r>
          <a:r>
            <a:rPr lang="en-IN" sz="1300" kern="1200" dirty="0" smtClean="0">
              <a:effectLst/>
            </a:rPr>
            <a:t> which are </a:t>
          </a:r>
          <a:r>
            <a:rPr lang="en-IN" sz="1300" b="1" kern="1200" dirty="0" smtClean="0">
              <a:effectLst/>
            </a:rPr>
            <a:t>using that web hosting services</a:t>
          </a:r>
          <a:r>
            <a:rPr lang="en-IN" sz="1300" kern="1200" dirty="0" smtClean="0">
              <a:effectLst/>
            </a:rPr>
            <a:t>. 																																										</a:t>
          </a:r>
          <a:endParaRPr lang="en-IN" sz="1300" kern="1200" dirty="0">
            <a:effectLst/>
          </a:endParaRPr>
        </a:p>
      </dsp:txBody>
      <dsp:txXfrm>
        <a:off x="2807738" y="1193288"/>
        <a:ext cx="8076450" cy="1193288"/>
      </dsp:txXfrm>
    </dsp:sp>
    <dsp:sp modelId="{7BBB04C0-475A-4BC3-9171-68D331144BF6}">
      <dsp:nvSpPr>
        <dsp:cNvPr id="0" name=""/>
        <dsp:cNvSpPr/>
      </dsp:nvSpPr>
      <dsp:spPr>
        <a:xfrm>
          <a:off x="1474062" y="2386577"/>
          <a:ext cx="2667351" cy="2667351"/>
        </a:xfrm>
        <a:prstGeom prst="pie">
          <a:avLst>
            <a:gd name="adj1" fmla="val 5400000"/>
            <a:gd name="adj2" fmla="val 162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FB5F97F9-977D-435F-8422-C9818AB9FFD2}">
      <dsp:nvSpPr>
        <dsp:cNvPr id="0" name=""/>
        <dsp:cNvSpPr/>
      </dsp:nvSpPr>
      <dsp:spPr>
        <a:xfrm>
          <a:off x="2807738" y="2386577"/>
          <a:ext cx="8076450" cy="2667351"/>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u="sng" kern="1200" smtClean="0"/>
            <a:t>Scope</a:t>
          </a:r>
          <a:r>
            <a:rPr lang="en-US" sz="1300" kern="1200" smtClean="0"/>
            <a:t>…</a:t>
          </a:r>
          <a:endParaRPr lang="en-IN" sz="1300" kern="1200"/>
        </a:p>
      </dsp:txBody>
      <dsp:txXfrm>
        <a:off x="2807738" y="2386577"/>
        <a:ext cx="8076450" cy="1193288"/>
      </dsp:txXfrm>
    </dsp:sp>
    <dsp:sp modelId="{B2826DAC-D79B-473E-BCDA-FBAD64D01E52}">
      <dsp:nvSpPr>
        <dsp:cNvPr id="0" name=""/>
        <dsp:cNvSpPr/>
      </dsp:nvSpPr>
      <dsp:spPr>
        <a:xfrm>
          <a:off x="2211094" y="3579866"/>
          <a:ext cx="1193288" cy="1193288"/>
        </a:xfrm>
        <a:prstGeom prst="pie">
          <a:avLst>
            <a:gd name="adj1" fmla="val 5400000"/>
            <a:gd name="adj2" fmla="val 162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17BD799C-0314-4EDE-8D7F-28466662C77E}">
      <dsp:nvSpPr>
        <dsp:cNvPr id="0" name=""/>
        <dsp:cNvSpPr/>
      </dsp:nvSpPr>
      <dsp:spPr>
        <a:xfrm>
          <a:off x="2807738" y="3579866"/>
          <a:ext cx="8076450" cy="1193288"/>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IN" sz="1300" kern="1200" smtClean="0"/>
            <a:t>Now a days many </a:t>
          </a:r>
          <a:r>
            <a:rPr lang="en-IN" sz="1300" b="1" kern="1200" smtClean="0"/>
            <a:t>web pages published by user</a:t>
          </a:r>
          <a:r>
            <a:rPr lang="en-IN" sz="1300" kern="1200" smtClean="0"/>
            <a:t>. If any user want to publish their web page they just have to </a:t>
          </a:r>
          <a:r>
            <a:rPr lang="en-IN" sz="1300" b="1" kern="1200" smtClean="0"/>
            <a:t>check our site</a:t>
          </a:r>
          <a:r>
            <a:rPr lang="en-IN" sz="1300" kern="1200" smtClean="0"/>
            <a:t> and </a:t>
          </a:r>
          <a:r>
            <a:rPr lang="en-IN" sz="1300" b="1" kern="1200" smtClean="0"/>
            <a:t>will get best host provider for their web page</a:t>
          </a:r>
          <a:r>
            <a:rPr lang="en-IN" sz="1300" kern="1200" smtClean="0"/>
            <a:t>. </a:t>
          </a:r>
          <a:r>
            <a:rPr lang="en-IN" sz="1300" b="1" kern="1200" smtClean="0"/>
            <a:t>It can we used by any user throughout the world who want to publish their web page.</a:t>
          </a:r>
          <a:endParaRPr lang="en-IN" sz="1300" kern="1200"/>
        </a:p>
      </dsp:txBody>
      <dsp:txXfrm>
        <a:off x="2807738" y="3579866"/>
        <a:ext cx="8076450" cy="11932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99CED4-1619-4F8B-AB57-D0B68D614A28}">
      <dsp:nvSpPr>
        <dsp:cNvPr id="0" name=""/>
        <dsp:cNvSpPr/>
      </dsp:nvSpPr>
      <dsp:spPr>
        <a:xfrm rot="16200000">
          <a:off x="-644177" y="646258"/>
          <a:ext cx="3294347" cy="2001830"/>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0" tIns="0" rIns="214878" bIns="0" numCol="1" spcCol="1270" anchor="ctr" anchorCtr="0">
          <a:noAutofit/>
        </a:bodyPr>
        <a:lstStyle/>
        <a:p>
          <a:pPr lvl="0" algn="ctr" defTabSz="1511300" rtl="0">
            <a:lnSpc>
              <a:spcPct val="90000"/>
            </a:lnSpc>
            <a:spcBef>
              <a:spcPct val="0"/>
            </a:spcBef>
            <a:spcAft>
              <a:spcPct val="35000"/>
            </a:spcAft>
          </a:pPr>
          <a:r>
            <a:rPr lang="en-US" sz="3400" i="1" kern="1200" dirty="0" smtClean="0"/>
            <a:t>Level 1 </a:t>
          </a:r>
          <a:endParaRPr lang="en-US" sz="3400" kern="1200" dirty="0"/>
        </a:p>
      </dsp:txBody>
      <dsp:txXfrm rot="5400000">
        <a:off x="2082" y="658868"/>
        <a:ext cx="2001830" cy="1976609"/>
      </dsp:txXfrm>
    </dsp:sp>
    <dsp:sp modelId="{1DBCA632-D524-4378-8CF9-C23AA330D5B6}">
      <dsp:nvSpPr>
        <dsp:cNvPr id="0" name=""/>
        <dsp:cNvSpPr/>
      </dsp:nvSpPr>
      <dsp:spPr>
        <a:xfrm rot="16200000">
          <a:off x="1509871" y="646258"/>
          <a:ext cx="3294347" cy="2001830"/>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0" tIns="0" rIns="214878" bIns="0" numCol="1" spcCol="1270" anchor="ctr" anchorCtr="0">
          <a:noAutofit/>
        </a:bodyPr>
        <a:lstStyle/>
        <a:p>
          <a:pPr lvl="0" algn="ctr" defTabSz="1511300" rtl="0">
            <a:lnSpc>
              <a:spcPct val="90000"/>
            </a:lnSpc>
            <a:spcBef>
              <a:spcPct val="0"/>
            </a:spcBef>
            <a:spcAft>
              <a:spcPct val="35000"/>
            </a:spcAft>
          </a:pPr>
          <a:r>
            <a:rPr lang="en-US" sz="3400" i="1" kern="1200" dirty="0" smtClean="0"/>
            <a:t>Data Flow Diagram</a:t>
          </a:r>
          <a:endParaRPr lang="en-US" sz="3400" kern="1200" dirty="0"/>
        </a:p>
      </dsp:txBody>
      <dsp:txXfrm rot="5400000">
        <a:off x="2156130" y="658868"/>
        <a:ext cx="2001830" cy="197660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1C2A63-3D7E-4774-872F-8C386AFE4C73}">
      <dsp:nvSpPr>
        <dsp:cNvPr id="0" name=""/>
        <dsp:cNvSpPr/>
      </dsp:nvSpPr>
      <dsp:spPr>
        <a:xfrm rot="16200000">
          <a:off x="-769802" y="769802"/>
          <a:ext cx="3407079" cy="1867474"/>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0" tIns="0" rIns="203716" bIns="0" numCol="1" spcCol="1270" anchor="ctr" anchorCtr="0">
          <a:noAutofit/>
        </a:bodyPr>
        <a:lstStyle/>
        <a:p>
          <a:pPr lvl="0" algn="ctr" defTabSz="1422400" rtl="0">
            <a:lnSpc>
              <a:spcPct val="90000"/>
            </a:lnSpc>
            <a:spcBef>
              <a:spcPct val="0"/>
            </a:spcBef>
            <a:spcAft>
              <a:spcPct val="35000"/>
            </a:spcAft>
          </a:pPr>
          <a:r>
            <a:rPr lang="en-US" sz="3200" i="1" u="none" kern="1200" dirty="0" smtClean="0"/>
            <a:t>Level 2</a:t>
          </a:r>
          <a:endParaRPr lang="en-US" sz="3200" i="1" u="none" kern="1200" dirty="0"/>
        </a:p>
      </dsp:txBody>
      <dsp:txXfrm rot="5400000">
        <a:off x="0" y="681416"/>
        <a:ext cx="1867474" cy="2044247"/>
      </dsp:txXfrm>
    </dsp:sp>
    <dsp:sp modelId="{D496E08D-3E1E-4353-B40D-765E42F7F5CE}">
      <dsp:nvSpPr>
        <dsp:cNvPr id="0" name=""/>
        <dsp:cNvSpPr/>
      </dsp:nvSpPr>
      <dsp:spPr>
        <a:xfrm rot="16200000">
          <a:off x="1239673" y="769802"/>
          <a:ext cx="3407079" cy="1867474"/>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0" tIns="0" rIns="203716" bIns="0" numCol="1" spcCol="1270" anchor="ctr" anchorCtr="0">
          <a:noAutofit/>
        </a:bodyPr>
        <a:lstStyle/>
        <a:p>
          <a:pPr lvl="0" algn="ctr" defTabSz="1422400" rtl="0">
            <a:lnSpc>
              <a:spcPct val="90000"/>
            </a:lnSpc>
            <a:spcBef>
              <a:spcPct val="0"/>
            </a:spcBef>
            <a:spcAft>
              <a:spcPct val="35000"/>
            </a:spcAft>
          </a:pPr>
          <a:r>
            <a:rPr lang="en-US" sz="3200" i="1" u="none" kern="1200" dirty="0" smtClean="0"/>
            <a:t>Data Flow Diagram</a:t>
          </a:r>
          <a:endParaRPr lang="en-US" sz="3200" u="none" kern="1200" dirty="0"/>
        </a:p>
      </dsp:txBody>
      <dsp:txXfrm rot="5400000">
        <a:off x="2009475" y="681416"/>
        <a:ext cx="1867474" cy="204424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C43F14-4B21-44B0-9D4C-9A92855DDB6F}">
      <dsp:nvSpPr>
        <dsp:cNvPr id="0" name=""/>
        <dsp:cNvSpPr/>
      </dsp:nvSpPr>
      <dsp:spPr>
        <a:xfrm rot="16200000">
          <a:off x="-770648" y="772986"/>
          <a:ext cx="3795386" cy="2249413"/>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0" tIns="0" rIns="182438" bIns="0" numCol="1" spcCol="1270" anchor="ctr" anchorCtr="0">
          <a:noAutofit/>
        </a:bodyPr>
        <a:lstStyle/>
        <a:p>
          <a:pPr lvl="0" algn="ctr" defTabSz="1289050" rtl="0">
            <a:lnSpc>
              <a:spcPct val="90000"/>
            </a:lnSpc>
            <a:spcBef>
              <a:spcPct val="0"/>
            </a:spcBef>
            <a:spcAft>
              <a:spcPct val="35000"/>
            </a:spcAft>
          </a:pPr>
          <a:r>
            <a:rPr lang="en-US" sz="2900" i="1" kern="1200" smtClean="0"/>
            <a:t>An Entity-Relationship</a:t>
          </a:r>
          <a:endParaRPr lang="en-US" sz="2900" kern="1200"/>
        </a:p>
      </dsp:txBody>
      <dsp:txXfrm rot="5400000">
        <a:off x="2338" y="759077"/>
        <a:ext cx="2249413" cy="2277232"/>
      </dsp:txXfrm>
    </dsp:sp>
    <dsp:sp modelId="{E8F59945-52A5-4B01-8D23-13DDE79130EB}">
      <dsp:nvSpPr>
        <dsp:cNvPr id="0" name=""/>
        <dsp:cNvSpPr/>
      </dsp:nvSpPr>
      <dsp:spPr>
        <a:xfrm rot="16200000">
          <a:off x="1649809" y="772986"/>
          <a:ext cx="3795386" cy="2249413"/>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0" tIns="0" rIns="182438" bIns="0" numCol="1" spcCol="1270" anchor="ctr" anchorCtr="0">
          <a:noAutofit/>
        </a:bodyPr>
        <a:lstStyle/>
        <a:p>
          <a:pPr lvl="0" algn="ctr" defTabSz="1289050" rtl="0">
            <a:lnSpc>
              <a:spcPct val="90000"/>
            </a:lnSpc>
            <a:spcBef>
              <a:spcPct val="0"/>
            </a:spcBef>
            <a:spcAft>
              <a:spcPct val="35000"/>
            </a:spcAft>
          </a:pPr>
          <a:r>
            <a:rPr lang="en-US" sz="2900" i="1" kern="1200" smtClean="0"/>
            <a:t>(ER) diagram</a:t>
          </a:r>
          <a:endParaRPr lang="en-US" sz="2900" kern="1200"/>
        </a:p>
      </dsp:txBody>
      <dsp:txXfrm rot="5400000">
        <a:off x="2422795" y="759077"/>
        <a:ext cx="2249413" cy="227723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B52C23-3F5F-403E-B043-1F507334AC7F}">
      <dsp:nvSpPr>
        <dsp:cNvPr id="0" name=""/>
        <dsp:cNvSpPr/>
      </dsp:nvSpPr>
      <dsp:spPr>
        <a:xfrm>
          <a:off x="2356" y="1727030"/>
          <a:ext cx="5024961" cy="30149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rtl="0">
            <a:lnSpc>
              <a:spcPct val="90000"/>
            </a:lnSpc>
            <a:spcBef>
              <a:spcPct val="0"/>
            </a:spcBef>
            <a:spcAft>
              <a:spcPct val="35000"/>
            </a:spcAft>
          </a:pPr>
          <a:r>
            <a:rPr lang="en-US" sz="2300" u="none" kern="1200" dirty="0" smtClean="0"/>
            <a:t>Conclusion</a:t>
          </a:r>
          <a:r>
            <a:rPr lang="en-US" sz="2300" kern="1200" dirty="0" smtClean="0"/>
            <a:t>…</a:t>
          </a:r>
          <a:endParaRPr lang="en-IN" sz="2300" kern="1200" dirty="0"/>
        </a:p>
      </dsp:txBody>
      <dsp:txXfrm>
        <a:off x="90662" y="1815336"/>
        <a:ext cx="4848349" cy="2838365"/>
      </dsp:txXfrm>
    </dsp:sp>
    <dsp:sp modelId="{19BC6C29-3495-42A6-A670-DD7006D76C0F}">
      <dsp:nvSpPr>
        <dsp:cNvPr id="0" name=""/>
        <dsp:cNvSpPr/>
      </dsp:nvSpPr>
      <dsp:spPr>
        <a:xfrm>
          <a:off x="5529814" y="2611424"/>
          <a:ext cx="1065291" cy="12461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IN" sz="1900" kern="1200"/>
        </a:p>
      </dsp:txBody>
      <dsp:txXfrm>
        <a:off x="5529814" y="2860662"/>
        <a:ext cx="745704" cy="747714"/>
      </dsp:txXfrm>
    </dsp:sp>
    <dsp:sp modelId="{B759C41E-57C9-44E2-A46A-5C10A1EE1680}">
      <dsp:nvSpPr>
        <dsp:cNvPr id="0" name=""/>
        <dsp:cNvSpPr/>
      </dsp:nvSpPr>
      <dsp:spPr>
        <a:xfrm>
          <a:off x="7037302" y="1727030"/>
          <a:ext cx="5024961" cy="30149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rtl="0">
            <a:lnSpc>
              <a:spcPct val="90000"/>
            </a:lnSpc>
            <a:spcBef>
              <a:spcPct val="0"/>
            </a:spcBef>
            <a:spcAft>
              <a:spcPct val="35000"/>
            </a:spcAft>
          </a:pPr>
          <a:r>
            <a:rPr lang="en-IN" sz="2300" kern="1200" dirty="0" smtClean="0"/>
            <a:t>There are so many web hosts out there in this day and age that it would be nearly impossible to list them all. A site </a:t>
          </a:r>
          <a:r>
            <a:rPr lang="en-IN" sz="2300" kern="1200" smtClean="0"/>
            <a:t>like </a:t>
          </a:r>
          <a:r>
            <a:rPr lang="en-IN" sz="2300" b="1" kern="1200" smtClean="0"/>
            <a:t>GoLive</a:t>
          </a:r>
          <a:r>
            <a:rPr lang="en-IN" sz="2300" kern="1200" smtClean="0"/>
            <a:t> </a:t>
          </a:r>
          <a:r>
            <a:rPr lang="en-IN" sz="2300" kern="1200" dirty="0" smtClean="0"/>
            <a:t>(based on </a:t>
          </a:r>
          <a:r>
            <a:rPr lang="en-IN" sz="2300" b="1" kern="1200" dirty="0" smtClean="0"/>
            <a:t>comparison of Hosting Services and Products</a:t>
          </a:r>
          <a:r>
            <a:rPr lang="en-IN" sz="2300" kern="1200" dirty="0" smtClean="0"/>
            <a:t> given by several of Websites) would let you set the categories yourself and find a host that suits your needs.</a:t>
          </a:r>
          <a:endParaRPr lang="en-IN" sz="2300" kern="1200" dirty="0"/>
        </a:p>
      </dsp:txBody>
      <dsp:txXfrm>
        <a:off x="7125608" y="1815336"/>
        <a:ext cx="4848349" cy="283836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smtClean="0"/>
              <a:t>0's (Contest) Level Data Flow Diagram</a:t>
            </a: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C8F0F0-754B-44AB-9F32-C0E3BB84EF4C}" type="datetime1">
              <a:rPr lang="en-US" smtClean="0"/>
              <a:t>8/24/2017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8886BE-6887-4C7E-820E-752BB4B3EDC0}" type="slidenum">
              <a:rPr lang="en-US" smtClean="0"/>
              <a:t>‹#›</a:t>
            </a:fld>
            <a:endParaRPr lang="en-US"/>
          </a:p>
        </p:txBody>
      </p:sp>
    </p:spTree>
    <p:extLst>
      <p:ext uri="{BB962C8B-B14F-4D97-AF65-F5344CB8AC3E}">
        <p14:creationId xmlns:p14="http://schemas.microsoft.com/office/powerpoint/2010/main" val="184854309"/>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smtClean="0"/>
              <a:t>0's (Contest) Level Data Flow Diagram</a:t>
            </a: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19F12A-3102-4C2F-A81E-3141277795F4}" type="datetime1">
              <a:rPr lang="en-US" smtClean="0"/>
              <a:t>8/24/2017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B09BA3-849D-4BDC-95C6-E62974C7C76A}" type="slidenum">
              <a:rPr lang="en-US" smtClean="0"/>
              <a:t>‹#›</a:t>
            </a:fld>
            <a:endParaRPr lang="en-US"/>
          </a:p>
        </p:txBody>
      </p:sp>
    </p:spTree>
    <p:extLst>
      <p:ext uri="{BB962C8B-B14F-4D97-AF65-F5344CB8AC3E}">
        <p14:creationId xmlns:p14="http://schemas.microsoft.com/office/powerpoint/2010/main" val="2877430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AF9B88-5FF2-4F49-B60F-F45585456E3E}" type="slidenum">
              <a:rPr lang="en-US" smtClean="0"/>
              <a:t>1</a:t>
            </a:fld>
            <a:endParaRPr lang="en-US"/>
          </a:p>
        </p:txBody>
      </p:sp>
    </p:spTree>
    <p:extLst>
      <p:ext uri="{BB962C8B-B14F-4D97-AF65-F5344CB8AC3E}">
        <p14:creationId xmlns:p14="http://schemas.microsoft.com/office/powerpoint/2010/main" val="3846152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66998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AC39811-114E-4FCE-A9FA-0BF388DF2767}" type="datetime1">
              <a:rPr lang="en-US" smtClean="0"/>
              <a:t>8/24/2017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07B142-2D03-40F0-857B-AEC8E086859B}" type="slidenum">
              <a:rPr lang="en-US" smtClean="0"/>
              <a:t>‹#›</a:t>
            </a:fld>
            <a:endParaRPr lang="en-US"/>
          </a:p>
        </p:txBody>
      </p:sp>
    </p:spTree>
    <p:extLst>
      <p:ext uri="{BB962C8B-B14F-4D97-AF65-F5344CB8AC3E}">
        <p14:creationId xmlns:p14="http://schemas.microsoft.com/office/powerpoint/2010/main" val="31658980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78AA4F0-C2F7-4AEE-9BE0-AF3FE8EFAB7D}" type="datetime1">
              <a:rPr lang="en-US" smtClean="0"/>
              <a:t>8/24/2017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07B142-2D03-40F0-857B-AEC8E086859B}" type="slidenum">
              <a:rPr lang="en-US" smtClean="0"/>
              <a:t>‹#›</a:t>
            </a:fld>
            <a:endParaRPr lang="en-US"/>
          </a:p>
        </p:txBody>
      </p:sp>
    </p:spTree>
    <p:extLst>
      <p:ext uri="{BB962C8B-B14F-4D97-AF65-F5344CB8AC3E}">
        <p14:creationId xmlns:p14="http://schemas.microsoft.com/office/powerpoint/2010/main" val="9381594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DF09D8D-47BE-4B08-A188-5A2EACE301D9}" type="datetime1">
              <a:rPr lang="en-US" smtClean="0"/>
              <a:t>8/24/2017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07B142-2D03-40F0-857B-AEC8E086859B}" type="slidenum">
              <a:rPr lang="en-US" smtClean="0"/>
              <a:t>‹#›</a:t>
            </a:fld>
            <a:endParaRPr lang="en-US"/>
          </a:p>
        </p:txBody>
      </p:sp>
    </p:spTree>
    <p:extLst>
      <p:ext uri="{BB962C8B-B14F-4D97-AF65-F5344CB8AC3E}">
        <p14:creationId xmlns:p14="http://schemas.microsoft.com/office/powerpoint/2010/main" val="32882398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4090E7F-0393-4E19-A58E-A57ED4B7C2BC}" type="datetime1">
              <a:rPr lang="en-US" smtClean="0"/>
              <a:t>8/24/2017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07B142-2D03-40F0-857B-AEC8E086859B}" type="slidenum">
              <a:rPr lang="en-US" smtClean="0"/>
              <a:t>‹#›</a:t>
            </a:fld>
            <a:endParaRPr lang="en-US"/>
          </a:p>
        </p:txBody>
      </p:sp>
    </p:spTree>
    <p:extLst>
      <p:ext uri="{BB962C8B-B14F-4D97-AF65-F5344CB8AC3E}">
        <p14:creationId xmlns:p14="http://schemas.microsoft.com/office/powerpoint/2010/main" val="5597198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AB6B560-C1A8-4E61-B470-B0BA5EB9A042}" type="datetime1">
              <a:rPr lang="en-US" smtClean="0"/>
              <a:t>8/24/2017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07B142-2D03-40F0-857B-AEC8E086859B}" type="slidenum">
              <a:rPr lang="en-US" smtClean="0"/>
              <a:t>‹#›</a:t>
            </a:fld>
            <a:endParaRPr lang="en-US"/>
          </a:p>
        </p:txBody>
      </p:sp>
    </p:spTree>
    <p:extLst>
      <p:ext uri="{BB962C8B-B14F-4D97-AF65-F5344CB8AC3E}">
        <p14:creationId xmlns:p14="http://schemas.microsoft.com/office/powerpoint/2010/main" val="26207371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88D845F-6B4B-45AA-926A-2DECFA70AD08}" type="datetime1">
              <a:rPr lang="en-US" smtClean="0"/>
              <a:t>8/24/2017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07B142-2D03-40F0-857B-AEC8E086859B}" type="slidenum">
              <a:rPr lang="en-US" smtClean="0"/>
              <a:t>‹#›</a:t>
            </a:fld>
            <a:endParaRPr lang="en-US"/>
          </a:p>
        </p:txBody>
      </p:sp>
    </p:spTree>
    <p:extLst>
      <p:ext uri="{BB962C8B-B14F-4D97-AF65-F5344CB8AC3E}">
        <p14:creationId xmlns:p14="http://schemas.microsoft.com/office/powerpoint/2010/main" val="3006727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9B6BD3A-A872-40AD-8AA3-7269AD66982D}" type="datetime1">
              <a:rPr lang="en-US" smtClean="0"/>
              <a:t>8/24/2017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A07B142-2D03-40F0-857B-AEC8E086859B}" type="slidenum">
              <a:rPr lang="en-US" smtClean="0"/>
              <a:t>‹#›</a:t>
            </a:fld>
            <a:endParaRPr lang="en-US"/>
          </a:p>
        </p:txBody>
      </p:sp>
    </p:spTree>
    <p:extLst>
      <p:ext uri="{BB962C8B-B14F-4D97-AF65-F5344CB8AC3E}">
        <p14:creationId xmlns:p14="http://schemas.microsoft.com/office/powerpoint/2010/main" val="27886044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33A9C06-D7B2-4478-91E8-33A6517C4053}" type="datetime1">
              <a:rPr lang="en-US" smtClean="0"/>
              <a:t>8/24/2017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07B142-2D03-40F0-857B-AEC8E086859B}" type="slidenum">
              <a:rPr lang="en-US" smtClean="0"/>
              <a:t>‹#›</a:t>
            </a:fld>
            <a:endParaRPr lang="en-US"/>
          </a:p>
        </p:txBody>
      </p:sp>
    </p:spTree>
    <p:extLst>
      <p:ext uri="{BB962C8B-B14F-4D97-AF65-F5344CB8AC3E}">
        <p14:creationId xmlns:p14="http://schemas.microsoft.com/office/powerpoint/2010/main" val="25533971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C9FCC9-D8F0-4D94-9C06-FD76A40CB709}" type="datetime1">
              <a:rPr lang="en-US" smtClean="0"/>
              <a:t>8/24/2017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A07B142-2D03-40F0-857B-AEC8E086859B}" type="slidenum">
              <a:rPr lang="en-US" smtClean="0"/>
              <a:t>‹#›</a:t>
            </a:fld>
            <a:endParaRPr lang="en-US"/>
          </a:p>
        </p:txBody>
      </p:sp>
    </p:spTree>
    <p:extLst>
      <p:ext uri="{BB962C8B-B14F-4D97-AF65-F5344CB8AC3E}">
        <p14:creationId xmlns:p14="http://schemas.microsoft.com/office/powerpoint/2010/main" val="34818658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F8D2DCD-3499-4884-843F-7DFB29D75F1F}" type="datetime1">
              <a:rPr lang="en-US" smtClean="0"/>
              <a:t>8/24/2017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07B142-2D03-40F0-857B-AEC8E086859B}" type="slidenum">
              <a:rPr lang="en-US" smtClean="0"/>
              <a:t>‹#›</a:t>
            </a:fld>
            <a:endParaRPr lang="en-US"/>
          </a:p>
        </p:txBody>
      </p:sp>
    </p:spTree>
    <p:extLst>
      <p:ext uri="{BB962C8B-B14F-4D97-AF65-F5344CB8AC3E}">
        <p14:creationId xmlns:p14="http://schemas.microsoft.com/office/powerpoint/2010/main" val="9211728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48CBC5-A4B3-4B0B-96A4-B53EFAAFD7F5}" type="datetime1">
              <a:rPr lang="en-US" smtClean="0"/>
              <a:t>8/24/2017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07B142-2D03-40F0-857B-AEC8E086859B}" type="slidenum">
              <a:rPr lang="en-US" smtClean="0"/>
              <a:t>‹#›</a:t>
            </a:fld>
            <a:endParaRPr lang="en-US"/>
          </a:p>
        </p:txBody>
      </p:sp>
    </p:spTree>
    <p:extLst>
      <p:ext uri="{BB962C8B-B14F-4D97-AF65-F5344CB8AC3E}">
        <p14:creationId xmlns:p14="http://schemas.microsoft.com/office/powerpoint/2010/main" val="16899545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weave">
          <a:fgClr>
            <a:schemeClr val="accent4">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2D4C16-B3D8-4EAF-8DDE-8FAFBC5B6284}" type="datetime1">
              <a:rPr lang="en-US" smtClean="0"/>
              <a:t>8/24/2017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07B142-2D03-40F0-857B-AEC8E086859B}" type="slidenum">
              <a:rPr lang="en-US" smtClean="0"/>
              <a:t>‹#›</a:t>
            </a:fld>
            <a:endParaRPr lang="en-US"/>
          </a:p>
        </p:txBody>
      </p:sp>
    </p:spTree>
    <p:extLst>
      <p:ext uri="{BB962C8B-B14F-4D97-AF65-F5344CB8AC3E}">
        <p14:creationId xmlns:p14="http://schemas.microsoft.com/office/powerpoint/2010/main" val="4278526931"/>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7.xml.rels><?xml version="1.0" encoding="UTF-8" standalone="yes"?>
<Relationships xmlns="http://schemas.openxmlformats.org/package/2006/relationships"><Relationship Id="rId3" Type="http://schemas.openxmlformats.org/officeDocument/2006/relationships/hyperlink" Target="http://www.vceit.com/" TargetMode="External"/><Relationship Id="rId2" Type="http://schemas.openxmlformats.org/officeDocument/2006/relationships/hyperlink" Target="http://www.projectguru.com/" TargetMode="External"/><Relationship Id="rId1" Type="http://schemas.openxmlformats.org/officeDocument/2006/relationships/slideLayout" Target="../slideLayouts/slideLayout7.xml"/><Relationship Id="rId4" Type="http://schemas.openxmlformats.org/officeDocument/2006/relationships/hyperlink" Target="http://www.csis.pac.edu.co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53274" y="0"/>
            <a:ext cx="7159782" cy="3416320"/>
          </a:xfrm>
          <a:prstGeom prst="rect">
            <a:avLst/>
          </a:prstGeom>
          <a:noFill/>
        </p:spPr>
        <p:txBody>
          <a:bodyPr wrap="none" lIns="91440" tIns="45720" rIns="91440" bIns="45720">
            <a:spAutoFit/>
          </a:bodyPr>
          <a:lstStyle/>
          <a:p>
            <a:pPr algn="ctr"/>
            <a:r>
              <a:rPr lang="en-US" sz="54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PowerPoint </a:t>
            </a:r>
            <a:r>
              <a:rPr lang="en-US" sz="54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Presentation</a:t>
            </a:r>
          </a:p>
          <a:p>
            <a:pPr algn="ctr"/>
            <a:r>
              <a:rPr lang="en-US" sz="54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Of Project</a:t>
            </a:r>
          </a:p>
          <a:p>
            <a:pPr algn="ctr"/>
            <a:r>
              <a:rPr lang="en-US" sz="54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On</a:t>
            </a:r>
          </a:p>
          <a:p>
            <a:pPr algn="ctr"/>
            <a:r>
              <a:rPr lang="en-US" sz="5400" b="1" spc="300" dirty="0" smtClean="0">
                <a:ln w="0"/>
                <a:solidFill>
                  <a:schemeClr val="accent2">
                    <a:lumMod val="75000"/>
                  </a:schemeClr>
                </a:solidFill>
                <a:effectLst>
                  <a:reflection blurRad="6350" stA="53000" endA="300" endPos="35500" dir="5400000" sy="-90000" algn="bl" rotWithShape="0"/>
                </a:effectLst>
              </a:rPr>
              <a:t>“</a:t>
            </a:r>
            <a:r>
              <a:rPr lang="en-US" sz="5400" b="1" u="sng" spc="300" dirty="0" smtClean="0">
                <a:ln w="0"/>
                <a:solidFill>
                  <a:schemeClr val="accent2">
                    <a:lumMod val="75000"/>
                  </a:schemeClr>
                </a:solidFill>
                <a:effectLst>
                  <a:outerShdw blurRad="38100" dist="38100" dir="2700000" algn="tl">
                    <a:srgbClr val="000000">
                      <a:alpha val="43137"/>
                    </a:srgbClr>
                  </a:outerShdw>
                  <a:reflection blurRad="6350" stA="53000" endA="300" endPos="35500" dir="5400000" sy="-90000" algn="bl" rotWithShape="0"/>
                </a:effectLst>
              </a:rPr>
              <a:t>GoLive</a:t>
            </a:r>
            <a:r>
              <a:rPr lang="en-US" sz="5400" b="1" spc="300" dirty="0" smtClean="0">
                <a:ln w="0"/>
                <a:solidFill>
                  <a:schemeClr val="accent2">
                    <a:lumMod val="75000"/>
                  </a:schemeClr>
                </a:solidFill>
                <a:effectLst>
                  <a:reflection blurRad="6350" stA="53000" endA="300" endPos="35500" dir="5400000" sy="-90000" algn="bl" rotWithShape="0"/>
                </a:effectLst>
              </a:rPr>
              <a:t>”</a:t>
            </a:r>
          </a:p>
        </p:txBody>
      </p:sp>
      <p:sp>
        <p:nvSpPr>
          <p:cNvPr id="5" name="TextBox 4"/>
          <p:cNvSpPr txBox="1"/>
          <p:nvPr/>
        </p:nvSpPr>
        <p:spPr>
          <a:xfrm>
            <a:off x="2520683" y="4600276"/>
            <a:ext cx="7150634" cy="1569660"/>
          </a:xfrm>
          <a:prstGeom prst="rect">
            <a:avLst/>
          </a:prstGeom>
          <a:noFill/>
        </p:spPr>
        <p:txBody>
          <a:bodyPr wrap="square" rtlCol="0">
            <a:spAutoFit/>
          </a:bodyPr>
          <a:lstStyle/>
          <a:p>
            <a:pPr algn="ctr"/>
            <a:r>
              <a:rPr lang="en-US" sz="2400" b="1" i="1" dirty="0" smtClean="0">
                <a:solidFill>
                  <a:schemeClr val="bg2">
                    <a:lumMod val="25000"/>
                  </a:schemeClr>
                </a:solidFill>
              </a:rPr>
              <a:t>Submitted by:-</a:t>
            </a:r>
          </a:p>
          <a:p>
            <a:r>
              <a:rPr lang="en-US" sz="2400" b="1" dirty="0" smtClean="0">
                <a:solidFill>
                  <a:schemeClr val="bg2">
                    <a:lumMod val="25000"/>
                  </a:schemeClr>
                </a:solidFill>
              </a:rPr>
              <a:t>Shobhit Jaiswal</a:t>
            </a:r>
            <a:r>
              <a:rPr lang="en-US" sz="2400" dirty="0" smtClean="0">
                <a:solidFill>
                  <a:schemeClr val="bg2">
                    <a:lumMod val="25000"/>
                  </a:schemeClr>
                </a:solidFill>
              </a:rPr>
              <a:t>		     </a:t>
            </a:r>
            <a:r>
              <a:rPr lang="en-US" sz="2400" b="1" dirty="0" smtClean="0">
                <a:solidFill>
                  <a:schemeClr val="bg2">
                    <a:lumMod val="25000"/>
                  </a:schemeClr>
                </a:solidFill>
              </a:rPr>
              <a:t>Swaraj Kumar Gupta</a:t>
            </a:r>
          </a:p>
          <a:p>
            <a:r>
              <a:rPr lang="en-US" sz="2400" dirty="0" smtClean="0">
                <a:solidFill>
                  <a:schemeClr val="bg2">
                    <a:lumMod val="25000"/>
                  </a:schemeClr>
                </a:solidFill>
              </a:rPr>
              <a:t>Roll </a:t>
            </a:r>
            <a:r>
              <a:rPr lang="en-US" sz="2400" dirty="0">
                <a:solidFill>
                  <a:schemeClr val="bg2">
                    <a:lumMod val="25000"/>
                  </a:schemeClr>
                </a:solidFill>
              </a:rPr>
              <a:t>No.-</a:t>
            </a:r>
            <a:r>
              <a:rPr lang="en-US" sz="2400" dirty="0" smtClean="0">
                <a:solidFill>
                  <a:schemeClr val="bg2">
                    <a:lumMod val="25000"/>
                  </a:schemeClr>
                </a:solidFill>
              </a:rPr>
              <a:t>1130211197		     Roll </a:t>
            </a:r>
            <a:r>
              <a:rPr lang="en-US" sz="2400" dirty="0">
                <a:solidFill>
                  <a:schemeClr val="bg2">
                    <a:lumMod val="25000"/>
                  </a:schemeClr>
                </a:solidFill>
              </a:rPr>
              <a:t>No.-1130211219</a:t>
            </a:r>
          </a:p>
          <a:p>
            <a:pPr algn="ctr"/>
            <a:r>
              <a:rPr lang="en-US" sz="2400" b="1" i="1" dirty="0" smtClean="0">
                <a:solidFill>
                  <a:schemeClr val="bg2">
                    <a:lumMod val="25000"/>
                  </a:schemeClr>
                </a:solidFill>
              </a:rPr>
              <a:t>BCA 3</a:t>
            </a:r>
            <a:r>
              <a:rPr lang="en-US" sz="2400" b="1" i="1" baseline="30000" dirty="0" smtClean="0">
                <a:solidFill>
                  <a:schemeClr val="bg2">
                    <a:lumMod val="25000"/>
                  </a:schemeClr>
                </a:solidFill>
              </a:rPr>
              <a:t>rd</a:t>
            </a:r>
            <a:r>
              <a:rPr lang="en-US" sz="2400" b="1" i="1" dirty="0" smtClean="0">
                <a:solidFill>
                  <a:schemeClr val="bg2">
                    <a:lumMod val="25000"/>
                  </a:schemeClr>
                </a:solidFill>
              </a:rPr>
              <a:t> Year</a:t>
            </a:r>
          </a:p>
        </p:txBody>
      </p:sp>
    </p:spTree>
    <p:extLst>
      <p:ext uri="{BB962C8B-B14F-4D97-AF65-F5344CB8AC3E}">
        <p14:creationId xmlns:p14="http://schemas.microsoft.com/office/powerpoint/2010/main" val="24404732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51353" y="1052186"/>
            <a:ext cx="184731" cy="369332"/>
          </a:xfrm>
          <a:prstGeom prst="rect">
            <a:avLst/>
          </a:prstGeom>
          <a:noFill/>
        </p:spPr>
        <p:txBody>
          <a:bodyPr wrap="none" rtlCol="0">
            <a:spAutoFit/>
          </a:bodyPr>
          <a:lstStyle/>
          <a:p>
            <a:endParaRPr lang="en-US"/>
          </a:p>
        </p:txBody>
      </p:sp>
      <p:sp>
        <p:nvSpPr>
          <p:cNvPr id="3" name="TextBox 2"/>
          <p:cNvSpPr txBox="1"/>
          <p:nvPr/>
        </p:nvSpPr>
        <p:spPr>
          <a:xfrm>
            <a:off x="461999" y="475989"/>
            <a:ext cx="11268002" cy="4801314"/>
          </a:xfrm>
          <a:prstGeom prst="rect">
            <a:avLst/>
          </a:prstGeom>
          <a:noFill/>
        </p:spPr>
        <p:txBody>
          <a:bodyPr wrap="square" rtlCol="0">
            <a:spAutoFit/>
          </a:bodyPr>
          <a:lstStyle/>
          <a:p>
            <a:pPr lvl="1"/>
            <a:r>
              <a:rPr lang="en-US" sz="3200" b="1" dirty="0" smtClean="0">
                <a:solidFill>
                  <a:srgbClr val="FF0000"/>
                </a:solidFill>
                <a:cs typeface="Times New Roman" panose="02020603050405020304" pitchFamily="18" charset="0"/>
              </a:rPr>
              <a:t>				 </a:t>
            </a:r>
            <a:r>
              <a:rPr lang="en-US" sz="3200" b="1" u="sng" dirty="0" smtClean="0">
                <a:solidFill>
                  <a:srgbClr val="FF0000"/>
                </a:solidFill>
                <a:cs typeface="Times New Roman" panose="02020603050405020304" pitchFamily="18" charset="0"/>
              </a:rPr>
              <a:t>Product Features</a:t>
            </a:r>
          </a:p>
          <a:p>
            <a:pPr lvl="1"/>
            <a:endParaRPr lang="en-US" sz="3200" b="1" dirty="0">
              <a:solidFill>
                <a:srgbClr val="FF0000"/>
              </a:solidFill>
              <a:latin typeface="Times New Roman" panose="02020603050405020304" pitchFamily="18" charset="0"/>
              <a:cs typeface="Times New Roman" panose="02020603050405020304" pitchFamily="18" charset="0"/>
            </a:endParaRPr>
          </a:p>
          <a:p>
            <a:pPr lvl="1"/>
            <a:endParaRPr lang="en-US" sz="2800" b="1" dirty="0">
              <a:solidFill>
                <a:srgbClr val="FF0000"/>
              </a:solidFill>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sz="2800" dirty="0"/>
              <a:t>In our website, the user can get a comparison list of services provided by different vendors on a single platform.</a:t>
            </a:r>
            <a:endParaRPr lang="en-US" sz="4400" b="1" dirty="0"/>
          </a:p>
          <a:p>
            <a:pPr marL="285750" lvl="0" indent="-285750">
              <a:buFont typeface="Arial" panose="020B0604020202020204" pitchFamily="34" charset="0"/>
              <a:buChar char="•"/>
            </a:pPr>
            <a:r>
              <a:rPr lang="en-US" sz="2800" dirty="0"/>
              <a:t>The user gets notified when vendor adds or update a new plan</a:t>
            </a:r>
            <a:r>
              <a:rPr lang="en-US" sz="2800" dirty="0" smtClean="0"/>
              <a:t>.</a:t>
            </a:r>
            <a:endParaRPr lang="en-US" sz="4400" b="1" dirty="0"/>
          </a:p>
          <a:p>
            <a:pPr marL="285750" lvl="0" indent="-285750">
              <a:buSzPct val="150000"/>
              <a:buFont typeface="Arial" panose="020B0604020202020204" pitchFamily="34" charset="0"/>
              <a:buChar char="•"/>
            </a:pPr>
            <a:r>
              <a:rPr lang="en-US" sz="2000" dirty="0" smtClean="0"/>
              <a:t> </a:t>
            </a:r>
            <a:r>
              <a:rPr lang="en-US" sz="2800" dirty="0"/>
              <a:t>User don’t have to go here and there to choose for correct plan.</a:t>
            </a:r>
            <a:endParaRPr lang="en-US" sz="2400" dirty="0"/>
          </a:p>
          <a:p>
            <a:pPr marL="285750" lvl="0" indent="-285750">
              <a:buFont typeface="Arial" panose="020B0604020202020204" pitchFamily="34" charset="0"/>
              <a:buChar char="•"/>
            </a:pPr>
            <a:r>
              <a:rPr lang="en-US" sz="2800" dirty="0"/>
              <a:t>We will also provide reviews of old user’s which are using that web hosting services.</a:t>
            </a:r>
            <a:endParaRPr lang="en-US" sz="3200" dirty="0"/>
          </a:p>
          <a:p>
            <a:pPr marL="285750" lvl="0" indent="-285750">
              <a:buFont typeface="Arial" panose="020B0604020202020204" pitchFamily="34" charset="0"/>
              <a:buChar char="•"/>
            </a:pPr>
            <a:r>
              <a:rPr lang="en-US" sz="2800" dirty="0"/>
              <a:t>Time Saving Mechanism of website keeps user comfortable to website</a:t>
            </a:r>
            <a:r>
              <a:rPr lang="en-US" sz="2000" dirty="0"/>
              <a:t>.</a:t>
            </a:r>
            <a:endParaRPr lang="en-US" sz="3200" dirty="0"/>
          </a:p>
          <a:p>
            <a:endParaRPr lang="en-US" dirty="0"/>
          </a:p>
        </p:txBody>
      </p:sp>
    </p:spTree>
    <p:extLst>
      <p:ext uri="{BB962C8B-B14F-4D97-AF65-F5344CB8AC3E}">
        <p14:creationId xmlns:p14="http://schemas.microsoft.com/office/powerpoint/2010/main" val="30278346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81760" y="1546408"/>
            <a:ext cx="3812262" cy="4339650"/>
          </a:xfrm>
          <a:prstGeom prst="rect">
            <a:avLst/>
          </a:prstGeom>
          <a:noFill/>
        </p:spPr>
        <p:txBody>
          <a:bodyPr wrap="none" rtlCol="0">
            <a:spAutoFit/>
          </a:bodyPr>
          <a:lstStyle/>
          <a:p>
            <a:pPr marL="285750" lvl="0" indent="-285750">
              <a:buFont typeface="Wingdings" panose="05000000000000000000" pitchFamily="2" charset="2"/>
              <a:buChar char="Ø"/>
            </a:pPr>
            <a:r>
              <a:rPr lang="en-IN" sz="2400" b="1" u="sng" dirty="0">
                <a:latin typeface="+mj-lt"/>
              </a:rPr>
              <a:t>Software Requirements:-</a:t>
            </a:r>
            <a:endParaRPr lang="en-US" sz="2400" b="1" dirty="0">
              <a:latin typeface="+mj-lt"/>
            </a:endParaRPr>
          </a:p>
          <a:p>
            <a:r>
              <a:rPr lang="en-IN" b="1" dirty="0"/>
              <a:t> </a:t>
            </a:r>
            <a:endParaRPr lang="en-US" dirty="0"/>
          </a:p>
          <a:p>
            <a:pPr marL="285750" lvl="0" indent="-285750">
              <a:buFont typeface="Wingdings" panose="05000000000000000000" pitchFamily="2" charset="2"/>
              <a:buChar char="§"/>
            </a:pPr>
            <a:r>
              <a:rPr lang="en-IN" dirty="0"/>
              <a:t>Client </a:t>
            </a:r>
            <a:r>
              <a:rPr lang="en-IN" dirty="0" smtClean="0"/>
              <a:t>side</a:t>
            </a:r>
            <a:endParaRPr lang="en-US" dirty="0"/>
          </a:p>
          <a:p>
            <a:r>
              <a:rPr lang="en-IN" dirty="0"/>
              <a:t> </a:t>
            </a:r>
            <a:endParaRPr lang="en-US" dirty="0"/>
          </a:p>
          <a:p>
            <a:pPr marL="285750" lvl="0" indent="-285750">
              <a:buFont typeface="Arial" panose="020B0604020202020204" pitchFamily="34" charset="0"/>
              <a:buChar char="•"/>
            </a:pPr>
            <a:r>
              <a:rPr lang="en-IN" dirty="0"/>
              <a:t>Internet explorer or Google chrome</a:t>
            </a:r>
            <a:endParaRPr lang="en-US" dirty="0"/>
          </a:p>
          <a:p>
            <a:pPr marL="285750" lvl="0" indent="-285750">
              <a:buFont typeface="Arial" panose="020B0604020202020204" pitchFamily="34" charset="0"/>
              <a:buChar char="•"/>
            </a:pPr>
            <a:r>
              <a:rPr lang="en-IN" dirty="0" smtClean="0"/>
              <a:t>Windows XP or </a:t>
            </a:r>
            <a:r>
              <a:rPr lang="en-IN" dirty="0"/>
              <a:t>above</a:t>
            </a:r>
            <a:endParaRPr lang="en-US" dirty="0"/>
          </a:p>
          <a:p>
            <a:pPr marL="285750" lvl="0" indent="-285750">
              <a:buFont typeface="Arial" panose="020B0604020202020204" pitchFamily="34" charset="0"/>
              <a:buChar char="•"/>
            </a:pPr>
            <a:r>
              <a:rPr lang="en-IN" dirty="0"/>
              <a:t>MS office.</a:t>
            </a:r>
            <a:endParaRPr lang="en-US" dirty="0"/>
          </a:p>
          <a:p>
            <a:r>
              <a:rPr lang="en-IN" cap="all" dirty="0"/>
              <a:t> </a:t>
            </a:r>
            <a:endParaRPr lang="en-US" dirty="0"/>
          </a:p>
          <a:p>
            <a:pPr marL="285750" lvl="0" indent="-285750">
              <a:buFont typeface="Wingdings" panose="05000000000000000000" pitchFamily="2" charset="2"/>
              <a:buChar char="§"/>
            </a:pPr>
            <a:r>
              <a:rPr lang="en-IN" dirty="0"/>
              <a:t>Server </a:t>
            </a:r>
            <a:r>
              <a:rPr lang="en-IN" dirty="0" smtClean="0"/>
              <a:t>side</a:t>
            </a:r>
          </a:p>
          <a:p>
            <a:pPr lvl="0"/>
            <a:endParaRPr lang="en-US" dirty="0"/>
          </a:p>
          <a:p>
            <a:pPr marL="285750" lvl="0" indent="-285750">
              <a:buFont typeface="Arial" panose="020B0604020202020204" pitchFamily="34" charset="0"/>
              <a:buChar char="•"/>
            </a:pPr>
            <a:r>
              <a:rPr lang="en-IN" dirty="0"/>
              <a:t>Internet explorer or Google chrome</a:t>
            </a:r>
            <a:endParaRPr lang="en-US" dirty="0"/>
          </a:p>
          <a:p>
            <a:pPr marL="285750" lvl="0" indent="-285750">
              <a:buFont typeface="Arial" panose="020B0604020202020204" pitchFamily="34" charset="0"/>
              <a:buChar char="•"/>
            </a:pPr>
            <a:r>
              <a:rPr lang="en-IN" dirty="0"/>
              <a:t>Windows 7 or above</a:t>
            </a:r>
            <a:endParaRPr lang="en-US" dirty="0"/>
          </a:p>
          <a:p>
            <a:pPr marL="285750" lvl="0" indent="-285750">
              <a:buFont typeface="Arial" panose="020B0604020202020204" pitchFamily="34" charset="0"/>
              <a:buChar char="•"/>
            </a:pPr>
            <a:r>
              <a:rPr lang="en-IN" dirty="0" smtClean="0"/>
              <a:t>MS Visual </a:t>
            </a:r>
            <a:r>
              <a:rPr lang="en-IN" dirty="0"/>
              <a:t>studio 2015.</a:t>
            </a:r>
            <a:endParaRPr lang="en-US" dirty="0"/>
          </a:p>
          <a:p>
            <a:pPr marL="285750" lvl="0" indent="-285750">
              <a:buFont typeface="Arial" panose="020B0604020202020204" pitchFamily="34" charset="0"/>
              <a:buChar char="•"/>
            </a:pPr>
            <a:r>
              <a:rPr lang="en-IN" dirty="0"/>
              <a:t>MS </a:t>
            </a:r>
            <a:r>
              <a:rPr lang="en-IN" dirty="0" smtClean="0"/>
              <a:t>SQL Server </a:t>
            </a:r>
            <a:r>
              <a:rPr lang="en-IN" dirty="0"/>
              <a:t>2014.</a:t>
            </a:r>
            <a:endParaRPr lang="en-US" dirty="0"/>
          </a:p>
          <a:p>
            <a:endParaRPr lang="en-US" dirty="0"/>
          </a:p>
        </p:txBody>
      </p:sp>
      <p:sp>
        <p:nvSpPr>
          <p:cNvPr id="7" name="TextBox 6"/>
          <p:cNvSpPr txBox="1"/>
          <p:nvPr/>
        </p:nvSpPr>
        <p:spPr>
          <a:xfrm>
            <a:off x="2787659" y="425885"/>
            <a:ext cx="6700232" cy="584775"/>
          </a:xfrm>
          <a:prstGeom prst="rect">
            <a:avLst/>
          </a:prstGeom>
          <a:noFill/>
        </p:spPr>
        <p:txBody>
          <a:bodyPr wrap="none" rtlCol="0">
            <a:spAutoFit/>
          </a:bodyPr>
          <a:lstStyle/>
          <a:p>
            <a:pPr lvl="0"/>
            <a:r>
              <a:rPr lang="en-IN" sz="3200" b="1" u="sng" dirty="0">
                <a:solidFill>
                  <a:srgbClr val="FF0000"/>
                </a:solidFill>
              </a:rPr>
              <a:t>Hardware and Software R</a:t>
            </a:r>
            <a:r>
              <a:rPr lang="en-IN" sz="3200" b="1" u="sng" dirty="0" smtClean="0">
                <a:solidFill>
                  <a:srgbClr val="FF0000"/>
                </a:solidFill>
              </a:rPr>
              <a:t>equirements</a:t>
            </a:r>
            <a:endParaRPr lang="en-US" sz="3200" dirty="0">
              <a:solidFill>
                <a:srgbClr val="FF0000"/>
              </a:solidFill>
            </a:endParaRPr>
          </a:p>
        </p:txBody>
      </p:sp>
      <p:sp>
        <p:nvSpPr>
          <p:cNvPr id="8" name="TextBox 7"/>
          <p:cNvSpPr txBox="1"/>
          <p:nvPr/>
        </p:nvSpPr>
        <p:spPr>
          <a:xfrm>
            <a:off x="576197" y="1546408"/>
            <a:ext cx="4609578" cy="4893647"/>
          </a:xfrm>
          <a:prstGeom prst="rect">
            <a:avLst/>
          </a:prstGeom>
          <a:noFill/>
        </p:spPr>
        <p:txBody>
          <a:bodyPr wrap="square" rtlCol="0">
            <a:spAutoFit/>
          </a:bodyPr>
          <a:lstStyle/>
          <a:p>
            <a:pPr marL="171450" lvl="0" indent="-171450">
              <a:buFont typeface="Wingdings" panose="05000000000000000000" pitchFamily="2" charset="2"/>
              <a:buChar char="Ø"/>
            </a:pPr>
            <a:r>
              <a:rPr lang="en-IN" sz="2400" b="1" u="sng" dirty="0">
                <a:latin typeface="+mj-lt"/>
              </a:rPr>
              <a:t>Hardware Requirements</a:t>
            </a:r>
            <a:r>
              <a:rPr lang="en-IN" sz="2400" b="1" dirty="0">
                <a:latin typeface="+mj-lt"/>
              </a:rPr>
              <a:t>:-</a:t>
            </a:r>
            <a:endParaRPr lang="en-US" sz="2400" b="1" dirty="0">
              <a:latin typeface="+mj-lt"/>
            </a:endParaRPr>
          </a:p>
          <a:p>
            <a:pPr marL="171450" lvl="0" indent="-171450">
              <a:buFont typeface="Wingdings" panose="05000000000000000000" pitchFamily="2" charset="2"/>
              <a:buChar char="§"/>
            </a:pPr>
            <a:r>
              <a:rPr lang="en-IN" dirty="0"/>
              <a:t>Client Side</a:t>
            </a:r>
            <a:endParaRPr lang="en-US" dirty="0"/>
          </a:p>
          <a:p>
            <a:r>
              <a:rPr lang="en-IN" dirty="0"/>
              <a:t>Processor                        :       Dual core or above</a:t>
            </a:r>
            <a:endParaRPr lang="en-US" dirty="0"/>
          </a:p>
          <a:p>
            <a:r>
              <a:rPr lang="en-IN" dirty="0"/>
              <a:t>RAM	              </a:t>
            </a:r>
            <a:r>
              <a:rPr lang="en-IN" dirty="0" smtClean="0"/>
              <a:t>          </a:t>
            </a:r>
            <a:r>
              <a:rPr lang="en-IN" dirty="0"/>
              <a:t>:       1 GB</a:t>
            </a:r>
            <a:endParaRPr lang="en-US" dirty="0"/>
          </a:p>
          <a:p>
            <a:r>
              <a:rPr lang="en-IN" dirty="0"/>
              <a:t>Disk space                       :       500 GB</a:t>
            </a:r>
            <a:endParaRPr lang="en-US" dirty="0"/>
          </a:p>
          <a:p>
            <a:r>
              <a:rPr lang="en-IN" dirty="0"/>
              <a:t>Monitor                           :      15 inch colour</a:t>
            </a:r>
            <a:endParaRPr lang="en-US" dirty="0"/>
          </a:p>
          <a:p>
            <a:r>
              <a:rPr lang="en-IN" dirty="0"/>
              <a:t>Printer                            </a:t>
            </a:r>
            <a:r>
              <a:rPr lang="en-IN" dirty="0" smtClean="0"/>
              <a:t>  </a:t>
            </a:r>
            <a:r>
              <a:rPr lang="en-IN" dirty="0"/>
              <a:t>:       Depend on user</a:t>
            </a:r>
            <a:endParaRPr lang="en-US" dirty="0"/>
          </a:p>
          <a:p>
            <a:r>
              <a:rPr lang="en-IN" dirty="0"/>
              <a:t>Keyboard                      </a:t>
            </a:r>
            <a:r>
              <a:rPr lang="en-IN" dirty="0" smtClean="0"/>
              <a:t>   </a:t>
            </a:r>
            <a:r>
              <a:rPr lang="en-IN" dirty="0"/>
              <a:t>:      108 Key Normal</a:t>
            </a:r>
            <a:endParaRPr lang="en-US" dirty="0"/>
          </a:p>
          <a:p>
            <a:r>
              <a:rPr lang="en-IN" dirty="0"/>
              <a:t>Mouse                           </a:t>
            </a:r>
            <a:r>
              <a:rPr lang="en-IN" dirty="0" smtClean="0"/>
              <a:t>   </a:t>
            </a:r>
            <a:r>
              <a:rPr lang="en-IN" dirty="0"/>
              <a:t>:       3 Button Normal Mouse</a:t>
            </a:r>
            <a:endParaRPr lang="en-US" dirty="0"/>
          </a:p>
          <a:p>
            <a:pPr marL="171450" lvl="0" indent="-171450">
              <a:buFont typeface="Wingdings" panose="05000000000000000000" pitchFamily="2" charset="2"/>
              <a:buChar char="§"/>
            </a:pPr>
            <a:r>
              <a:rPr lang="en-IN" dirty="0"/>
              <a:t>Server Side</a:t>
            </a:r>
            <a:endParaRPr lang="en-US" dirty="0"/>
          </a:p>
          <a:p>
            <a:r>
              <a:rPr lang="en-IN" dirty="0"/>
              <a:t>Processor	             </a:t>
            </a:r>
            <a:r>
              <a:rPr lang="en-IN" dirty="0" smtClean="0"/>
              <a:t>            </a:t>
            </a:r>
            <a:r>
              <a:rPr lang="en-IN" dirty="0"/>
              <a:t>:       Dual core or above</a:t>
            </a:r>
            <a:endParaRPr lang="en-US" dirty="0"/>
          </a:p>
          <a:p>
            <a:r>
              <a:rPr lang="en-IN" dirty="0"/>
              <a:t>RAM	          </a:t>
            </a:r>
            <a:r>
              <a:rPr lang="en-IN" dirty="0" smtClean="0"/>
              <a:t>               </a:t>
            </a:r>
            <a:r>
              <a:rPr lang="en-IN" dirty="0"/>
              <a:t>:       1 GB</a:t>
            </a:r>
            <a:endParaRPr lang="en-US" dirty="0"/>
          </a:p>
          <a:p>
            <a:r>
              <a:rPr lang="en-IN" dirty="0"/>
              <a:t>Disk space                    </a:t>
            </a:r>
            <a:r>
              <a:rPr lang="en-IN" dirty="0" smtClean="0"/>
              <a:t>    </a:t>
            </a:r>
            <a:r>
              <a:rPr lang="en-IN" dirty="0"/>
              <a:t>:       500 GB</a:t>
            </a:r>
            <a:endParaRPr lang="en-US" dirty="0"/>
          </a:p>
          <a:p>
            <a:r>
              <a:rPr lang="en-IN" dirty="0"/>
              <a:t>Monitor                      </a:t>
            </a:r>
            <a:r>
              <a:rPr lang="en-IN" dirty="0" smtClean="0"/>
              <a:t>      </a:t>
            </a:r>
            <a:r>
              <a:rPr lang="en-IN" dirty="0"/>
              <a:t>:       15 inch colour</a:t>
            </a:r>
            <a:endParaRPr lang="en-US" dirty="0"/>
          </a:p>
          <a:p>
            <a:r>
              <a:rPr lang="en-IN" dirty="0"/>
              <a:t>Keyboard                     </a:t>
            </a:r>
            <a:r>
              <a:rPr lang="en-IN" dirty="0" smtClean="0"/>
              <a:t>     </a:t>
            </a:r>
            <a:r>
              <a:rPr lang="en-IN" dirty="0"/>
              <a:t>:       108 Key Normal</a:t>
            </a:r>
            <a:endParaRPr lang="en-US" dirty="0"/>
          </a:p>
          <a:p>
            <a:r>
              <a:rPr lang="en-IN" dirty="0"/>
              <a:t>Mouse                     </a:t>
            </a:r>
            <a:r>
              <a:rPr lang="en-IN" dirty="0" smtClean="0"/>
              <a:t>         </a:t>
            </a:r>
            <a:r>
              <a:rPr lang="en-IN" dirty="0"/>
              <a:t>:       3 Button </a:t>
            </a:r>
            <a:r>
              <a:rPr lang="en-IN" dirty="0" smtClean="0"/>
              <a:t>Normal</a:t>
            </a:r>
            <a:endParaRPr lang="en-US" dirty="0"/>
          </a:p>
        </p:txBody>
      </p:sp>
    </p:spTree>
    <p:extLst>
      <p:ext uri="{BB962C8B-B14F-4D97-AF65-F5344CB8AC3E}">
        <p14:creationId xmlns:p14="http://schemas.microsoft.com/office/powerpoint/2010/main" val="22892050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08523" y="87682"/>
            <a:ext cx="3574953" cy="584775"/>
          </a:xfrm>
          <a:prstGeom prst="rect">
            <a:avLst/>
          </a:prstGeom>
          <a:noFill/>
        </p:spPr>
        <p:txBody>
          <a:bodyPr wrap="none" rtlCol="0">
            <a:spAutoFit/>
          </a:bodyPr>
          <a:lstStyle/>
          <a:p>
            <a:r>
              <a:rPr lang="en-US" sz="3200" b="1" u="sng" dirty="0" smtClean="0">
                <a:solidFill>
                  <a:srgbClr val="FF0000"/>
                </a:solidFill>
              </a:rPr>
              <a:t>Data Flow Diagrams</a:t>
            </a:r>
            <a:endParaRPr lang="en-US" sz="3200" b="1" u="sng" dirty="0">
              <a:solidFill>
                <a:srgbClr val="FF0000"/>
              </a:solidFill>
            </a:endParaRPr>
          </a:p>
        </p:txBody>
      </p:sp>
      <p:sp>
        <p:nvSpPr>
          <p:cNvPr id="3" name="Rectangle 2"/>
          <p:cNvSpPr/>
          <p:nvPr/>
        </p:nvSpPr>
        <p:spPr>
          <a:xfrm>
            <a:off x="517744" y="534670"/>
            <a:ext cx="11498892" cy="7109639"/>
          </a:xfrm>
          <a:prstGeom prst="rect">
            <a:avLst/>
          </a:prstGeom>
        </p:spPr>
        <p:txBody>
          <a:bodyPr wrap="square">
            <a:spAutoFit/>
          </a:bodyPr>
          <a:lstStyle/>
          <a:p>
            <a:r>
              <a:rPr lang="en-US" sz="2400" b="1" u="sng" dirty="0" smtClean="0">
                <a:solidFill>
                  <a:srgbClr val="FF0000"/>
                </a:solidFill>
                <a:latin typeface="Times New Roman" panose="02020603050405020304" pitchFamily="18" charset="0"/>
              </a:rPr>
              <a:t>Overview</a:t>
            </a:r>
          </a:p>
          <a:p>
            <a:endParaRPr lang="en-US" sz="2400" dirty="0">
              <a:solidFill>
                <a:srgbClr val="FF0000"/>
              </a:solidFill>
              <a:latin typeface="Times New Roman" panose="02020603050405020304" pitchFamily="18" charset="0"/>
            </a:endParaRPr>
          </a:p>
          <a:p>
            <a:r>
              <a:rPr lang="en-US" sz="2000" dirty="0">
                <a:solidFill>
                  <a:srgbClr val="000000"/>
                </a:solidFill>
                <a:latin typeface="Times New Roman" panose="02020603050405020304" pitchFamily="18" charset="0"/>
                <a:cs typeface="Times New Roman" panose="02020603050405020304" pitchFamily="18" charset="0"/>
              </a:rPr>
              <a:t>Data flow diagram (DFD) represents the flows of data between different processes in a business. It is a graphical technique that depicts information flow and the transforms that are applied as data move form input to output. It provides a simple, intuitive method for describing business processes without focusing on the details of computer systems. DFDs are attractive technique because they provide what users do rather than what computers do.</a:t>
            </a:r>
          </a:p>
          <a:p>
            <a:endParaRPr lang="en-US" sz="20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sz="2400" b="1" u="sng" smtClean="0">
                <a:solidFill>
                  <a:srgbClr val="FF0000"/>
                </a:solidFill>
                <a:latin typeface="Times New Roman" panose="02020603050405020304" pitchFamily="18" charset="0"/>
                <a:cs typeface="Times New Roman" panose="02020603050405020304" pitchFamily="18" charset="0"/>
              </a:rPr>
              <a:t>Level 0 </a:t>
            </a:r>
            <a:r>
              <a:rPr lang="en-US" sz="2400" b="1" u="sng" dirty="0" smtClean="0">
                <a:solidFill>
                  <a:srgbClr val="FF0000"/>
                </a:solidFill>
                <a:latin typeface="Times New Roman" panose="02020603050405020304" pitchFamily="18" charset="0"/>
                <a:cs typeface="Times New Roman" panose="02020603050405020304" pitchFamily="18" charset="0"/>
              </a:rPr>
              <a:t>DFD:-</a:t>
            </a:r>
          </a:p>
          <a:p>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dirty="0">
                <a:solidFill>
                  <a:srgbClr val="000000"/>
                </a:solidFill>
                <a:latin typeface="Times New Roman" panose="02020603050405020304" pitchFamily="18" charset="0"/>
              </a:rPr>
              <a:t>Level 0 DFD must balance with the context diagram it describes.</a:t>
            </a:r>
          </a:p>
          <a:p>
            <a:pPr>
              <a:buFont typeface="Arial" panose="020B0604020202020204" pitchFamily="34" charset="0"/>
              <a:buChar char="•"/>
            </a:pPr>
            <a:r>
              <a:rPr lang="en-US" sz="2000" dirty="0">
                <a:solidFill>
                  <a:srgbClr val="000000"/>
                </a:solidFill>
                <a:latin typeface="Times New Roman" panose="02020603050405020304" pitchFamily="18" charset="0"/>
              </a:rPr>
              <a:t>Input going into a process are different from outputs leaving the process.</a:t>
            </a:r>
          </a:p>
          <a:p>
            <a:pPr>
              <a:buFont typeface="Arial" panose="020B0604020202020204" pitchFamily="34" charset="0"/>
              <a:buChar char="•"/>
            </a:pPr>
            <a:r>
              <a:rPr lang="en-US" sz="2000" dirty="0">
                <a:solidFill>
                  <a:srgbClr val="000000"/>
                </a:solidFill>
                <a:latin typeface="Times New Roman" panose="02020603050405020304" pitchFamily="18" charset="0"/>
              </a:rPr>
              <a:t>Data stores are first shown at this level.</a:t>
            </a:r>
          </a:p>
          <a:p>
            <a:endParaRPr lang="en-US" sz="20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sz="2400" b="1" u="sng" dirty="0" smtClean="0">
                <a:solidFill>
                  <a:srgbClr val="FF0000"/>
                </a:solidFill>
                <a:latin typeface="Times New Roman" panose="02020603050405020304" pitchFamily="18" charset="0"/>
                <a:cs typeface="Times New Roman" panose="02020603050405020304" pitchFamily="18" charset="0"/>
              </a:rPr>
              <a:t>Level 1 DFD:-</a:t>
            </a:r>
          </a:p>
          <a:p>
            <a:r>
              <a:rPr lang="en-US" sz="2000" dirty="0" smtClean="0">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US" sz="2000" dirty="0">
                <a:solidFill>
                  <a:srgbClr val="000000"/>
                </a:solidFill>
                <a:latin typeface="Times New Roman" panose="02020603050405020304" pitchFamily="18" charset="0"/>
              </a:rPr>
              <a:t>Level 1 DFD must balance with the Level 0 it describes.</a:t>
            </a:r>
          </a:p>
          <a:p>
            <a:pPr>
              <a:buFont typeface="Arial" panose="020B0604020202020204" pitchFamily="34" charset="0"/>
              <a:buChar char="•"/>
            </a:pPr>
            <a:r>
              <a:rPr lang="en-US" sz="2000" dirty="0">
                <a:solidFill>
                  <a:srgbClr val="000000"/>
                </a:solidFill>
                <a:latin typeface="Times New Roman" panose="02020603050405020304" pitchFamily="18" charset="0"/>
              </a:rPr>
              <a:t>Input going into a process are different from outputs leaving the process.</a:t>
            </a:r>
          </a:p>
          <a:p>
            <a:pPr>
              <a:buFont typeface="Arial" panose="020B0604020202020204" pitchFamily="34" charset="0"/>
              <a:buChar char="•"/>
            </a:pPr>
            <a:r>
              <a:rPr lang="en-US" sz="2000" dirty="0">
                <a:solidFill>
                  <a:srgbClr val="000000"/>
                </a:solidFill>
                <a:latin typeface="Times New Roman" panose="02020603050405020304" pitchFamily="18" charset="0"/>
              </a:rPr>
              <a:t>Continue to show data stores.</a:t>
            </a:r>
          </a:p>
          <a:p>
            <a:endParaRPr lang="en-US" sz="2000" dirty="0" smtClean="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85375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496865" y="1387248"/>
            <a:ext cx="11498892" cy="569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0" u="sng"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rPr>
              <a:t>Relationship and Rules:-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800" b="1" i="0" u="sng"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1" i="0" u="sng"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rPr>
              <a:t>Relationship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dirty="0" smtClean="0">
              <a:ln>
                <a:noFill/>
              </a:ln>
              <a:solidFill>
                <a:srgbClr val="FF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The DFD may be used for any level of data abstraction. DFD can be partitioned into levels. Each level has more information flow and data functional details than the previous level.</a:t>
            </a:r>
            <a:endParaRPr kumimoji="0" 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Highest level is Context Diagram. Some important points are: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1 bubble (process) represents the entire system.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Data arrows show input and output.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Data Stores NOT shown. They are within the system.</a:t>
            </a:r>
          </a:p>
          <a:p>
            <a:pPr marL="0" marR="0" lvl="0" indent="0" algn="l" defTabSz="914400" rtl="0" eaLnBrk="0" fontAlgn="base" latinLnBrk="0" hangingPunct="0">
              <a:lnSpc>
                <a:spcPct val="100000"/>
              </a:lnSpc>
              <a:spcBef>
                <a:spcPct val="0"/>
              </a:spcBef>
              <a:spcAft>
                <a:spcPct val="0"/>
              </a:spcAft>
              <a:buClrTx/>
              <a:buSzTx/>
              <a:tabLst/>
            </a:pPr>
            <a:endParaRPr kumimoji="0" 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r>
              <a:rPr lang="en-US" sz="2400" b="1" u="sng" dirty="0" smtClean="0">
                <a:solidFill>
                  <a:srgbClr val="FF0000"/>
                </a:solidFill>
                <a:latin typeface="Times New Roman" panose="02020603050405020304" pitchFamily="18" charset="0"/>
                <a:cs typeface="Times New Roman" panose="02020603050405020304" pitchFamily="18" charset="0"/>
              </a:rPr>
              <a:t>Rules</a:t>
            </a:r>
          </a:p>
          <a:p>
            <a:endParaRPr lang="en-US" sz="2400" b="1" u="sng" dirty="0">
              <a:solidFill>
                <a:srgbClr val="FF0000"/>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t>In DFDs, all arrows must be labeled.</a:t>
            </a:r>
          </a:p>
          <a:p>
            <a:pPr marL="285750" indent="-285750">
              <a:buFont typeface="Wingdings" panose="05000000000000000000" pitchFamily="2" charset="2"/>
              <a:buChar char="Ø"/>
            </a:pPr>
            <a:r>
              <a:rPr lang="en-US" dirty="0"/>
              <a:t>The information flow continuity, that is all the input and the output to each refinement, must maintain the same in order to be able to produce a consistent system.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5"/>
          <p:cNvSpPr/>
          <p:nvPr/>
        </p:nvSpPr>
        <p:spPr>
          <a:xfrm>
            <a:off x="496865" y="248474"/>
            <a:ext cx="11498892" cy="1292662"/>
          </a:xfrm>
          <a:prstGeom prst="rect">
            <a:avLst/>
          </a:prstGeom>
        </p:spPr>
        <p:txBody>
          <a:bodyPr wrap="square">
            <a:spAutoFit/>
          </a:bodyPr>
          <a:lstStyle/>
          <a:p>
            <a:pPr marL="342900" indent="-342900">
              <a:buFont typeface="Wingdings" panose="05000000000000000000" pitchFamily="2" charset="2"/>
              <a:buChar char="v"/>
            </a:pPr>
            <a:r>
              <a:rPr lang="en-US" sz="2400" b="1" u="sng" dirty="0" smtClean="0">
                <a:solidFill>
                  <a:srgbClr val="FF0000"/>
                </a:solidFill>
                <a:latin typeface="Times New Roman" panose="02020603050405020304" pitchFamily="18" charset="0"/>
                <a:cs typeface="Times New Roman" panose="02020603050405020304" pitchFamily="18" charset="0"/>
              </a:rPr>
              <a:t>Level 2 DFD:-</a:t>
            </a:r>
          </a:p>
          <a:p>
            <a:pPr marL="285750" indent="-285750">
              <a:buFont typeface="Arial" panose="020B0604020202020204" pitchFamily="34" charset="0"/>
              <a:buChar char="•"/>
            </a:pPr>
            <a:endParaRPr lang="en-US" dirty="0">
              <a:solidFill>
                <a:srgbClr val="000000"/>
              </a:solidFill>
              <a:latin typeface="Helvetica Neue"/>
            </a:endParaRPr>
          </a:p>
          <a:p>
            <a:pPr marL="285750" indent="-285750">
              <a:buFont typeface="Arial" panose="020B0604020202020204" pitchFamily="34" charset="0"/>
              <a:buChar char="•"/>
            </a:pPr>
            <a:r>
              <a:rPr lang="en-US" dirty="0" smtClean="0">
                <a:solidFill>
                  <a:srgbClr val="000000"/>
                </a:solidFill>
                <a:latin typeface="Helvetica Neue"/>
              </a:rPr>
              <a:t>The </a:t>
            </a:r>
            <a:r>
              <a:rPr lang="en-US" dirty="0">
                <a:solidFill>
                  <a:srgbClr val="000000"/>
                </a:solidFill>
                <a:latin typeface="Helvetica Neue"/>
              </a:rPr>
              <a:t>level of detail. The Level 1 shows the whole system. Level 2 focus more closely on one particular process in the level </a:t>
            </a:r>
            <a:r>
              <a:rPr lang="en-US" dirty="0" smtClean="0">
                <a:solidFill>
                  <a:srgbClr val="000000"/>
                </a:solidFill>
                <a:latin typeface="Helvetica Neue"/>
              </a:rPr>
              <a:t>1</a:t>
            </a:r>
            <a:r>
              <a:rPr lang="en-US" dirty="0">
                <a:solidFill>
                  <a:srgbClr val="000000"/>
                </a:solidFill>
                <a:latin typeface="Helvetica Neue"/>
              </a:rPr>
              <a:t>.</a:t>
            </a:r>
            <a:endParaRPr lang="en-US" dirty="0"/>
          </a:p>
        </p:txBody>
      </p:sp>
    </p:spTree>
    <p:extLst>
      <p:ext uri="{BB962C8B-B14F-4D97-AF65-F5344CB8AC3E}">
        <p14:creationId xmlns:p14="http://schemas.microsoft.com/office/powerpoint/2010/main" val="18581951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724585" y="1954062"/>
            <a:ext cx="4742830" cy="2625422"/>
            <a:chOff x="3835340" y="4346531"/>
            <a:chExt cx="4742830" cy="1723549"/>
          </a:xfrm>
        </p:grpSpPr>
        <p:sp>
          <p:nvSpPr>
            <p:cNvPr id="7" name="Freeform 6"/>
            <p:cNvSpPr/>
            <p:nvPr/>
          </p:nvSpPr>
          <p:spPr>
            <a:xfrm rot="21600000">
              <a:off x="3835340" y="4346531"/>
              <a:ext cx="2285702" cy="1723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84151" tIns="344710" rIns="186616" bIns="344710" numCol="1" spcCol="1270" anchor="ctr" anchorCtr="0">
              <a:noAutofit/>
            </a:bodyPr>
            <a:lstStyle/>
            <a:p>
              <a:pPr lvl="0" algn="ctr" defTabSz="1289050" rtl="0">
                <a:lnSpc>
                  <a:spcPct val="90000"/>
                </a:lnSpc>
                <a:spcBef>
                  <a:spcPct val="0"/>
                </a:spcBef>
                <a:spcAft>
                  <a:spcPct val="35000"/>
                </a:spcAft>
              </a:pPr>
              <a:r>
                <a:rPr lang="en-US" sz="2900" i="1" kern="1200" dirty="0" smtClean="0"/>
                <a:t>0’s (Context) Level</a:t>
              </a:r>
              <a:endParaRPr lang="en-US" sz="2900" kern="1200" dirty="0"/>
            </a:p>
          </p:txBody>
        </p:sp>
        <p:sp>
          <p:nvSpPr>
            <p:cNvPr id="8" name="Freeform 7"/>
            <p:cNvSpPr/>
            <p:nvPr/>
          </p:nvSpPr>
          <p:spPr>
            <a:xfrm rot="21600000">
              <a:off x="6292469" y="4346531"/>
              <a:ext cx="2285701" cy="1723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84150" tIns="344710" rIns="186616" bIns="344710" numCol="1" spcCol="1270" anchor="ctr" anchorCtr="0">
              <a:noAutofit/>
            </a:bodyPr>
            <a:lstStyle/>
            <a:p>
              <a:pPr lvl="0" algn="ctr" defTabSz="1289050" rtl="0">
                <a:lnSpc>
                  <a:spcPct val="90000"/>
                </a:lnSpc>
                <a:spcBef>
                  <a:spcPct val="0"/>
                </a:spcBef>
                <a:spcAft>
                  <a:spcPct val="35000"/>
                </a:spcAft>
              </a:pPr>
              <a:r>
                <a:rPr lang="en-US" sz="2900" i="1" kern="1200" smtClean="0"/>
                <a:t>Data Flow Diagram </a:t>
              </a:r>
              <a:endParaRPr lang="en-US" sz="2900" kern="1200"/>
            </a:p>
          </p:txBody>
        </p:sp>
      </p:grpSp>
    </p:spTree>
    <p:extLst>
      <p:ext uri="{BB962C8B-B14F-4D97-AF65-F5344CB8AC3E}">
        <p14:creationId xmlns:p14="http://schemas.microsoft.com/office/powerpoint/2010/main" val="22273269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Elbow Connector 66"/>
          <p:cNvCxnSpPr>
            <a:stCxn id="7" idx="3"/>
            <a:endCxn id="4" idx="4"/>
          </p:cNvCxnSpPr>
          <p:nvPr/>
        </p:nvCxnSpPr>
        <p:spPr>
          <a:xfrm flipV="1">
            <a:off x="3469709" y="4308955"/>
            <a:ext cx="2517733" cy="11899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4847573" y="2367420"/>
            <a:ext cx="2279737" cy="1941535"/>
          </a:xfrm>
          <a:prstGeom prst="ellipse">
            <a:avLst/>
          </a:prstGeom>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solidFill>
                  <a:schemeClr val="bg1"/>
                </a:solidFill>
              </a:rPr>
              <a:t>GoLive</a:t>
            </a:r>
          </a:p>
        </p:txBody>
      </p:sp>
      <p:sp>
        <p:nvSpPr>
          <p:cNvPr id="5" name="Rectangle 4"/>
          <p:cNvSpPr/>
          <p:nvPr/>
        </p:nvSpPr>
        <p:spPr>
          <a:xfrm>
            <a:off x="814191" y="626302"/>
            <a:ext cx="2655519" cy="726509"/>
          </a:xfrm>
          <a:prstGeom prst="rect">
            <a:avLst/>
          </a:prstGeom>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solidFill>
                  <a:schemeClr val="bg1"/>
                </a:solidFill>
              </a:rPr>
              <a:t>User</a:t>
            </a:r>
          </a:p>
        </p:txBody>
      </p:sp>
      <p:sp>
        <p:nvSpPr>
          <p:cNvPr id="6" name="Rectangle 5"/>
          <p:cNvSpPr/>
          <p:nvPr/>
        </p:nvSpPr>
        <p:spPr>
          <a:xfrm>
            <a:off x="8805798" y="2974932"/>
            <a:ext cx="2768252" cy="726509"/>
          </a:xfrm>
          <a:prstGeom prst="rect">
            <a:avLst/>
          </a:prstGeom>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solidFill>
                  <a:schemeClr val="bg1"/>
                </a:solidFill>
              </a:rPr>
              <a:t>Admin</a:t>
            </a:r>
          </a:p>
        </p:txBody>
      </p:sp>
      <p:sp>
        <p:nvSpPr>
          <p:cNvPr id="7" name="Rectangle 6"/>
          <p:cNvSpPr/>
          <p:nvPr/>
        </p:nvSpPr>
        <p:spPr>
          <a:xfrm>
            <a:off x="814192" y="5148199"/>
            <a:ext cx="2655517" cy="701457"/>
          </a:xfrm>
          <a:prstGeom prst="rect">
            <a:avLst/>
          </a:prstGeom>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solidFill>
                  <a:schemeClr val="bg1"/>
                </a:solidFill>
              </a:rPr>
              <a:t>Vendor</a:t>
            </a:r>
          </a:p>
        </p:txBody>
      </p:sp>
      <p:cxnSp>
        <p:nvCxnSpPr>
          <p:cNvPr id="42" name="Elbow Connector 41"/>
          <p:cNvCxnSpPr/>
          <p:nvPr/>
        </p:nvCxnSpPr>
        <p:spPr>
          <a:xfrm>
            <a:off x="3131507" y="1028021"/>
            <a:ext cx="2517732" cy="13778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469709" y="679793"/>
            <a:ext cx="1711724" cy="307777"/>
          </a:xfrm>
          <a:prstGeom prst="rect">
            <a:avLst/>
          </a:prstGeom>
          <a:noFill/>
        </p:spPr>
        <p:txBody>
          <a:bodyPr wrap="square" rtlCol="0">
            <a:spAutoFit/>
          </a:bodyPr>
          <a:lstStyle/>
          <a:p>
            <a:r>
              <a:rPr lang="en-US" sz="1400" dirty="0"/>
              <a:t>Credentials</a:t>
            </a:r>
          </a:p>
        </p:txBody>
      </p:sp>
      <p:cxnSp>
        <p:nvCxnSpPr>
          <p:cNvPr id="52" name="Elbow Connector 51"/>
          <p:cNvCxnSpPr>
            <a:endCxn id="4" idx="1"/>
          </p:cNvCxnSpPr>
          <p:nvPr/>
        </p:nvCxnSpPr>
        <p:spPr>
          <a:xfrm>
            <a:off x="3469709" y="1227552"/>
            <a:ext cx="1711723" cy="142419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3515596" y="1172031"/>
            <a:ext cx="1331977" cy="307777"/>
          </a:xfrm>
          <a:prstGeom prst="rect">
            <a:avLst/>
          </a:prstGeom>
          <a:noFill/>
        </p:spPr>
        <p:txBody>
          <a:bodyPr wrap="square" rtlCol="0">
            <a:spAutoFit/>
          </a:bodyPr>
          <a:lstStyle/>
          <a:p>
            <a:r>
              <a:rPr lang="en-US" sz="1400" dirty="0"/>
              <a:t>Search Plans</a:t>
            </a:r>
          </a:p>
        </p:txBody>
      </p:sp>
      <p:sp>
        <p:nvSpPr>
          <p:cNvPr id="65" name="TextBox 64"/>
          <p:cNvSpPr txBox="1"/>
          <p:nvPr/>
        </p:nvSpPr>
        <p:spPr>
          <a:xfrm>
            <a:off x="7803717" y="1816274"/>
            <a:ext cx="184731" cy="369332"/>
          </a:xfrm>
          <a:prstGeom prst="rect">
            <a:avLst/>
          </a:prstGeom>
          <a:noFill/>
        </p:spPr>
        <p:txBody>
          <a:bodyPr wrap="none" rtlCol="0">
            <a:spAutoFit/>
          </a:bodyPr>
          <a:lstStyle/>
          <a:p>
            <a:endParaRPr lang="en-US" dirty="0"/>
          </a:p>
        </p:txBody>
      </p:sp>
      <p:cxnSp>
        <p:nvCxnSpPr>
          <p:cNvPr id="10" name="Elbow Connector 9"/>
          <p:cNvCxnSpPr/>
          <p:nvPr/>
        </p:nvCxnSpPr>
        <p:spPr>
          <a:xfrm rot="16200000" flipV="1">
            <a:off x="3294345" y="1377865"/>
            <a:ext cx="1716067" cy="166596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515594" y="1816274"/>
            <a:ext cx="855991" cy="307777"/>
          </a:xfrm>
          <a:prstGeom prst="rect">
            <a:avLst/>
          </a:prstGeom>
          <a:noFill/>
        </p:spPr>
        <p:txBody>
          <a:bodyPr wrap="square" rtlCol="0">
            <a:spAutoFit/>
          </a:bodyPr>
          <a:lstStyle/>
          <a:p>
            <a:r>
              <a:rPr lang="en-US" sz="1400" dirty="0"/>
              <a:t>Plans List</a:t>
            </a:r>
          </a:p>
        </p:txBody>
      </p:sp>
      <p:cxnSp>
        <p:nvCxnSpPr>
          <p:cNvPr id="19" name="Elbow Connector 18"/>
          <p:cNvCxnSpPr>
            <a:stCxn id="4" idx="3"/>
          </p:cNvCxnSpPr>
          <p:nvPr/>
        </p:nvCxnSpPr>
        <p:spPr>
          <a:xfrm rot="5400000" flipH="1">
            <a:off x="1761531" y="604722"/>
            <a:ext cx="2657728" cy="4182077"/>
          </a:xfrm>
          <a:prstGeom prst="bentConnector4">
            <a:avLst>
              <a:gd name="adj1" fmla="val -589"/>
              <a:gd name="adj2" fmla="val 10011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p:nvPr/>
        </p:nvCxnSpPr>
        <p:spPr>
          <a:xfrm rot="10800000">
            <a:off x="2943617" y="1347800"/>
            <a:ext cx="2705623" cy="167561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5" idx="2"/>
            <a:endCxn id="4" idx="2"/>
          </p:cNvCxnSpPr>
          <p:nvPr/>
        </p:nvCxnSpPr>
        <p:spPr>
          <a:xfrm rot="16200000" flipH="1">
            <a:off x="2502074" y="992688"/>
            <a:ext cx="1985377" cy="270562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p:nvPr/>
        </p:nvCxnSpPr>
        <p:spPr>
          <a:xfrm>
            <a:off x="1633624" y="1381774"/>
            <a:ext cx="3295368" cy="2332875"/>
          </a:xfrm>
          <a:prstGeom prst="bentConnector3">
            <a:avLst>
              <a:gd name="adj1" fmla="val 206"/>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2897731" y="2530153"/>
            <a:ext cx="1060495" cy="307777"/>
          </a:xfrm>
          <a:prstGeom prst="rect">
            <a:avLst/>
          </a:prstGeom>
          <a:noFill/>
        </p:spPr>
        <p:txBody>
          <a:bodyPr wrap="square" rtlCol="0">
            <a:spAutoFit/>
          </a:bodyPr>
          <a:lstStyle/>
          <a:p>
            <a:r>
              <a:rPr lang="en-US" sz="1400" dirty="0"/>
              <a:t>Notification</a:t>
            </a:r>
          </a:p>
        </p:txBody>
      </p:sp>
      <p:sp>
        <p:nvSpPr>
          <p:cNvPr id="57" name="TextBox 56"/>
          <p:cNvSpPr txBox="1"/>
          <p:nvPr/>
        </p:nvSpPr>
        <p:spPr>
          <a:xfrm>
            <a:off x="1825119" y="3772482"/>
            <a:ext cx="1227611" cy="307777"/>
          </a:xfrm>
          <a:prstGeom prst="rect">
            <a:avLst/>
          </a:prstGeom>
          <a:noFill/>
        </p:spPr>
        <p:txBody>
          <a:bodyPr wrap="square" rtlCol="0">
            <a:spAutoFit/>
          </a:bodyPr>
          <a:lstStyle/>
          <a:p>
            <a:r>
              <a:rPr lang="en-US" sz="1400" dirty="0"/>
              <a:t>Response</a:t>
            </a:r>
          </a:p>
        </p:txBody>
      </p:sp>
      <p:sp>
        <p:nvSpPr>
          <p:cNvPr id="58" name="TextBox 57"/>
          <p:cNvSpPr txBox="1"/>
          <p:nvPr/>
        </p:nvSpPr>
        <p:spPr>
          <a:xfrm>
            <a:off x="3544939" y="4330704"/>
            <a:ext cx="876137" cy="307777"/>
          </a:xfrm>
          <a:prstGeom prst="rect">
            <a:avLst/>
          </a:prstGeom>
          <a:noFill/>
        </p:spPr>
        <p:txBody>
          <a:bodyPr wrap="none" rtlCol="0">
            <a:spAutoFit/>
          </a:bodyPr>
          <a:lstStyle/>
          <a:p>
            <a:r>
              <a:rPr lang="en-US" sz="1400" dirty="0"/>
              <a:t>Feedback</a:t>
            </a:r>
          </a:p>
        </p:txBody>
      </p:sp>
      <p:sp>
        <p:nvSpPr>
          <p:cNvPr id="60" name="TextBox 59"/>
          <p:cNvSpPr txBox="1"/>
          <p:nvPr/>
        </p:nvSpPr>
        <p:spPr>
          <a:xfrm>
            <a:off x="2601873" y="3439877"/>
            <a:ext cx="2792279" cy="307777"/>
          </a:xfrm>
          <a:prstGeom prst="rect">
            <a:avLst/>
          </a:prstGeom>
          <a:noFill/>
        </p:spPr>
        <p:txBody>
          <a:bodyPr wrap="square" rtlCol="0">
            <a:spAutoFit/>
          </a:bodyPr>
          <a:lstStyle/>
          <a:p>
            <a:r>
              <a:rPr lang="en-US" sz="1400" dirty="0"/>
              <a:t>Review and </a:t>
            </a:r>
            <a:r>
              <a:rPr lang="en-US" sz="1400" dirty="0" smtClean="0"/>
              <a:t>Rating</a:t>
            </a:r>
            <a:endParaRPr lang="en-US" sz="1400" dirty="0"/>
          </a:p>
        </p:txBody>
      </p:sp>
      <p:cxnSp>
        <p:nvCxnSpPr>
          <p:cNvPr id="70" name="Elbow Connector 69"/>
          <p:cNvCxnSpPr/>
          <p:nvPr/>
        </p:nvCxnSpPr>
        <p:spPr>
          <a:xfrm flipV="1">
            <a:off x="3469708" y="4308955"/>
            <a:ext cx="2323675" cy="847655"/>
          </a:xfrm>
          <a:prstGeom prst="bentConnector3">
            <a:avLst>
              <a:gd name="adj1" fmla="val 10013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Elbow Connector 86"/>
          <p:cNvCxnSpPr/>
          <p:nvPr/>
        </p:nvCxnSpPr>
        <p:spPr>
          <a:xfrm flipV="1">
            <a:off x="3480223" y="4297788"/>
            <a:ext cx="2776621" cy="1551868"/>
          </a:xfrm>
          <a:prstGeom prst="bentConnector3">
            <a:avLst>
              <a:gd name="adj1" fmla="val 10007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Elbow Connector 118"/>
          <p:cNvCxnSpPr/>
          <p:nvPr/>
        </p:nvCxnSpPr>
        <p:spPr>
          <a:xfrm rot="10800000" flipV="1">
            <a:off x="2135024" y="4099715"/>
            <a:ext cx="4417725" cy="1712297"/>
          </a:xfrm>
          <a:prstGeom prst="bentConnector4">
            <a:avLst>
              <a:gd name="adj1" fmla="val -1038"/>
              <a:gd name="adj2" fmla="val 11920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4" idx="7"/>
            <a:endCxn id="6" idx="0"/>
          </p:cNvCxnSpPr>
          <p:nvPr/>
        </p:nvCxnSpPr>
        <p:spPr>
          <a:xfrm rot="16200000" flipH="1">
            <a:off x="8330096" y="1115103"/>
            <a:ext cx="323181" cy="3396475"/>
          </a:xfrm>
          <a:prstGeom prst="bentConnector3">
            <a:avLst>
              <a:gd name="adj1" fmla="val -15871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Elbow Connector 138"/>
          <p:cNvCxnSpPr>
            <a:stCxn id="4" idx="5"/>
            <a:endCxn id="6" idx="2"/>
          </p:cNvCxnSpPr>
          <p:nvPr/>
        </p:nvCxnSpPr>
        <p:spPr>
          <a:xfrm rot="5400000" flipH="1" flipV="1">
            <a:off x="8330095" y="2164795"/>
            <a:ext cx="323183" cy="3396475"/>
          </a:xfrm>
          <a:prstGeom prst="bentConnector3">
            <a:avLst>
              <a:gd name="adj1" fmla="val -158712"/>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TextBox 139"/>
          <p:cNvSpPr txBox="1"/>
          <p:nvPr/>
        </p:nvSpPr>
        <p:spPr>
          <a:xfrm>
            <a:off x="3427978" y="4600276"/>
            <a:ext cx="1979112" cy="307777"/>
          </a:xfrm>
          <a:prstGeom prst="rect">
            <a:avLst/>
          </a:prstGeom>
          <a:noFill/>
        </p:spPr>
        <p:txBody>
          <a:bodyPr wrap="square" rtlCol="0">
            <a:spAutoFit/>
          </a:bodyPr>
          <a:lstStyle/>
          <a:p>
            <a:r>
              <a:rPr lang="en-US" sz="1400" dirty="0" smtClean="0"/>
              <a:t>Review And Rating </a:t>
            </a:r>
            <a:r>
              <a:rPr lang="en-US" sz="1400" dirty="0"/>
              <a:t>List</a:t>
            </a:r>
          </a:p>
        </p:txBody>
      </p:sp>
      <p:sp>
        <p:nvSpPr>
          <p:cNvPr id="141" name="TextBox 140"/>
          <p:cNvSpPr txBox="1"/>
          <p:nvPr/>
        </p:nvSpPr>
        <p:spPr>
          <a:xfrm>
            <a:off x="3670129" y="6162809"/>
            <a:ext cx="1511305" cy="307777"/>
          </a:xfrm>
          <a:prstGeom prst="rect">
            <a:avLst/>
          </a:prstGeom>
          <a:noFill/>
        </p:spPr>
        <p:txBody>
          <a:bodyPr wrap="square" rtlCol="0">
            <a:spAutoFit/>
          </a:bodyPr>
          <a:lstStyle/>
          <a:p>
            <a:r>
              <a:rPr lang="en-US" sz="1400" dirty="0"/>
              <a:t>Response List</a:t>
            </a:r>
          </a:p>
        </p:txBody>
      </p:sp>
      <p:sp>
        <p:nvSpPr>
          <p:cNvPr id="142" name="TextBox 141"/>
          <p:cNvSpPr txBox="1"/>
          <p:nvPr/>
        </p:nvSpPr>
        <p:spPr>
          <a:xfrm>
            <a:off x="3803722" y="5108118"/>
            <a:ext cx="1835157" cy="307777"/>
          </a:xfrm>
          <a:prstGeom prst="rect">
            <a:avLst/>
          </a:prstGeom>
          <a:noFill/>
        </p:spPr>
        <p:txBody>
          <a:bodyPr wrap="square" rtlCol="0">
            <a:spAutoFit/>
          </a:bodyPr>
          <a:lstStyle/>
          <a:p>
            <a:r>
              <a:rPr lang="en-US" sz="1400" dirty="0"/>
              <a:t>Credentials</a:t>
            </a:r>
          </a:p>
        </p:txBody>
      </p:sp>
      <p:sp>
        <p:nvSpPr>
          <p:cNvPr id="143" name="TextBox 142"/>
          <p:cNvSpPr txBox="1"/>
          <p:nvPr/>
        </p:nvSpPr>
        <p:spPr>
          <a:xfrm>
            <a:off x="3803721" y="5455975"/>
            <a:ext cx="1043851" cy="307777"/>
          </a:xfrm>
          <a:prstGeom prst="rect">
            <a:avLst/>
          </a:prstGeom>
          <a:noFill/>
        </p:spPr>
        <p:txBody>
          <a:bodyPr wrap="square" rtlCol="0">
            <a:spAutoFit/>
          </a:bodyPr>
          <a:lstStyle/>
          <a:p>
            <a:r>
              <a:rPr lang="en-US" sz="1400" dirty="0" smtClean="0"/>
              <a:t>New </a:t>
            </a:r>
            <a:r>
              <a:rPr lang="en-US" sz="1400" dirty="0"/>
              <a:t>Plans</a:t>
            </a:r>
          </a:p>
        </p:txBody>
      </p:sp>
      <p:sp>
        <p:nvSpPr>
          <p:cNvPr id="144" name="TextBox 143"/>
          <p:cNvSpPr txBox="1"/>
          <p:nvPr/>
        </p:nvSpPr>
        <p:spPr>
          <a:xfrm>
            <a:off x="3803722" y="5782329"/>
            <a:ext cx="1303793" cy="307777"/>
          </a:xfrm>
          <a:prstGeom prst="rect">
            <a:avLst/>
          </a:prstGeom>
          <a:noFill/>
        </p:spPr>
        <p:txBody>
          <a:bodyPr wrap="square" rtlCol="0">
            <a:spAutoFit/>
          </a:bodyPr>
          <a:lstStyle/>
          <a:p>
            <a:r>
              <a:rPr lang="en-US" sz="1400" dirty="0"/>
              <a:t>Update Plans</a:t>
            </a:r>
          </a:p>
        </p:txBody>
      </p:sp>
      <p:sp>
        <p:nvSpPr>
          <p:cNvPr id="145" name="TextBox 144"/>
          <p:cNvSpPr txBox="1"/>
          <p:nvPr/>
        </p:nvSpPr>
        <p:spPr>
          <a:xfrm>
            <a:off x="7513573" y="2122302"/>
            <a:ext cx="1166281" cy="307777"/>
          </a:xfrm>
          <a:prstGeom prst="rect">
            <a:avLst/>
          </a:prstGeom>
          <a:noFill/>
        </p:spPr>
        <p:txBody>
          <a:bodyPr wrap="square" rtlCol="0">
            <a:spAutoFit/>
          </a:bodyPr>
          <a:lstStyle/>
          <a:p>
            <a:r>
              <a:rPr lang="en-US" sz="1400" dirty="0" smtClean="0"/>
              <a:t>Feedback List</a:t>
            </a:r>
            <a:endParaRPr lang="en-US" sz="1400" dirty="0"/>
          </a:p>
        </p:txBody>
      </p:sp>
      <p:sp>
        <p:nvSpPr>
          <p:cNvPr id="147" name="TextBox 146"/>
          <p:cNvSpPr txBox="1"/>
          <p:nvPr/>
        </p:nvSpPr>
        <p:spPr>
          <a:xfrm>
            <a:off x="7074264" y="2772701"/>
            <a:ext cx="2385631" cy="307777"/>
          </a:xfrm>
          <a:prstGeom prst="rect">
            <a:avLst/>
          </a:prstGeom>
          <a:noFill/>
        </p:spPr>
        <p:txBody>
          <a:bodyPr wrap="square" rtlCol="0">
            <a:spAutoFit/>
          </a:bodyPr>
          <a:lstStyle/>
          <a:p>
            <a:r>
              <a:rPr lang="en-US" sz="1400" dirty="0" smtClean="0"/>
              <a:t>Manage Users</a:t>
            </a:r>
            <a:endParaRPr lang="en-US" sz="1400" dirty="0"/>
          </a:p>
        </p:txBody>
      </p:sp>
      <p:sp>
        <p:nvSpPr>
          <p:cNvPr id="148" name="TextBox 147"/>
          <p:cNvSpPr txBox="1"/>
          <p:nvPr/>
        </p:nvSpPr>
        <p:spPr>
          <a:xfrm>
            <a:off x="7517918" y="4532949"/>
            <a:ext cx="2334793" cy="307777"/>
          </a:xfrm>
          <a:prstGeom prst="rect">
            <a:avLst/>
          </a:prstGeom>
          <a:noFill/>
        </p:spPr>
        <p:txBody>
          <a:bodyPr wrap="square" rtlCol="0">
            <a:spAutoFit/>
          </a:bodyPr>
          <a:lstStyle/>
          <a:p>
            <a:r>
              <a:rPr lang="en-US" sz="1400" dirty="0" smtClean="0"/>
              <a:t>View Plan List</a:t>
            </a:r>
            <a:endParaRPr lang="en-US" sz="1400" dirty="0"/>
          </a:p>
        </p:txBody>
      </p:sp>
      <p:sp>
        <p:nvSpPr>
          <p:cNvPr id="162" name="Rectangle 161"/>
          <p:cNvSpPr/>
          <p:nvPr/>
        </p:nvSpPr>
        <p:spPr>
          <a:xfrm>
            <a:off x="6003634" y="2729341"/>
            <a:ext cx="184730" cy="923330"/>
          </a:xfrm>
          <a:prstGeom prst="rect">
            <a:avLst/>
          </a:prstGeom>
          <a:noFill/>
        </p:spPr>
        <p:txBody>
          <a:bodyPr wrap="none" lIns="91440" tIns="45720" rIns="91440" bIns="45720">
            <a:spAutoFit/>
          </a:bodyPr>
          <a:lstStyle/>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p:cxnSp>
        <p:nvCxnSpPr>
          <p:cNvPr id="24" name="Straight Arrow Connector 23"/>
          <p:cNvCxnSpPr/>
          <p:nvPr/>
        </p:nvCxnSpPr>
        <p:spPr>
          <a:xfrm flipV="1">
            <a:off x="7081891" y="3520657"/>
            <a:ext cx="1723907" cy="4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rot="10800000" flipV="1">
            <a:off x="4371585" y="4271310"/>
            <a:ext cx="1267294" cy="569415"/>
          </a:xfrm>
          <a:prstGeom prst="bentConnector3">
            <a:avLst>
              <a:gd name="adj1" fmla="val -615"/>
            </a:avLst>
          </a:prstGeom>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rot="10800000" flipV="1">
            <a:off x="2893432" y="4840726"/>
            <a:ext cx="1473853" cy="307473"/>
          </a:xfrm>
          <a:prstGeom prst="bentConnector3">
            <a:avLst>
              <a:gd name="adj1" fmla="val 100004"/>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3169085" y="3079117"/>
            <a:ext cx="876137" cy="307777"/>
          </a:xfrm>
          <a:prstGeom prst="rect">
            <a:avLst/>
          </a:prstGeom>
          <a:noFill/>
        </p:spPr>
        <p:txBody>
          <a:bodyPr wrap="none" rtlCol="0">
            <a:spAutoFit/>
          </a:bodyPr>
          <a:lstStyle/>
          <a:p>
            <a:r>
              <a:rPr lang="en-US" sz="1400" dirty="0"/>
              <a:t>Feedback</a:t>
            </a:r>
          </a:p>
        </p:txBody>
      </p:sp>
      <p:cxnSp>
        <p:nvCxnSpPr>
          <p:cNvPr id="31" name="Elbow Connector 30"/>
          <p:cNvCxnSpPr/>
          <p:nvPr/>
        </p:nvCxnSpPr>
        <p:spPr>
          <a:xfrm flipV="1">
            <a:off x="2462809" y="4566509"/>
            <a:ext cx="2384763" cy="616579"/>
          </a:xfrm>
          <a:prstGeom prst="bentConnector3">
            <a:avLst>
              <a:gd name="adj1" fmla="val -362"/>
            </a:avLst>
          </a:prstGeom>
        </p:spPr>
        <p:style>
          <a:lnRef idx="1">
            <a:schemeClr val="accent1"/>
          </a:lnRef>
          <a:fillRef idx="0">
            <a:schemeClr val="accent1"/>
          </a:fillRef>
          <a:effectRef idx="0">
            <a:schemeClr val="accent1"/>
          </a:effectRef>
          <a:fontRef idx="minor">
            <a:schemeClr val="tx1"/>
          </a:fontRef>
        </p:style>
      </p:cxnSp>
      <p:cxnSp>
        <p:nvCxnSpPr>
          <p:cNvPr id="38" name="Elbow Connector 37"/>
          <p:cNvCxnSpPr/>
          <p:nvPr/>
        </p:nvCxnSpPr>
        <p:spPr>
          <a:xfrm flipV="1">
            <a:off x="4847572" y="4211260"/>
            <a:ext cx="662221" cy="351373"/>
          </a:xfrm>
          <a:prstGeom prst="bentConnector3">
            <a:avLst>
              <a:gd name="adj1" fmla="val 9946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7081891" y="3068879"/>
            <a:ext cx="1723907" cy="10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7333791" y="3552124"/>
            <a:ext cx="2385631" cy="307777"/>
          </a:xfrm>
          <a:prstGeom prst="rect">
            <a:avLst/>
          </a:prstGeom>
          <a:noFill/>
        </p:spPr>
        <p:txBody>
          <a:bodyPr wrap="square" rtlCol="0">
            <a:spAutoFit/>
          </a:bodyPr>
          <a:lstStyle/>
          <a:p>
            <a:r>
              <a:rPr lang="en-US" sz="1400" dirty="0" smtClean="0"/>
              <a:t>View Users</a:t>
            </a:r>
            <a:endParaRPr lang="en-US" sz="1400" dirty="0"/>
          </a:p>
        </p:txBody>
      </p:sp>
      <p:cxnSp>
        <p:nvCxnSpPr>
          <p:cNvPr id="18" name="Elbow Connector 17"/>
          <p:cNvCxnSpPr>
            <a:stCxn id="49" idx="3"/>
          </p:cNvCxnSpPr>
          <p:nvPr/>
        </p:nvCxnSpPr>
        <p:spPr>
          <a:xfrm flipH="1">
            <a:off x="6878803" y="3706013"/>
            <a:ext cx="2840619" cy="220357"/>
          </a:xfrm>
          <a:prstGeom prst="bentConnector3">
            <a:avLst>
              <a:gd name="adj1" fmla="val 330"/>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7836835" y="3943737"/>
            <a:ext cx="2385631" cy="307777"/>
          </a:xfrm>
          <a:prstGeom prst="rect">
            <a:avLst/>
          </a:prstGeom>
          <a:noFill/>
        </p:spPr>
        <p:txBody>
          <a:bodyPr wrap="square" rtlCol="0">
            <a:spAutoFit/>
          </a:bodyPr>
          <a:lstStyle/>
          <a:p>
            <a:r>
              <a:rPr lang="en-US" sz="1400" dirty="0" smtClean="0"/>
              <a:t>Manage Vendor URL</a:t>
            </a:r>
            <a:endParaRPr lang="en-US" sz="1400" dirty="0"/>
          </a:p>
        </p:txBody>
      </p:sp>
    </p:spTree>
    <p:extLst>
      <p:ext uri="{BB962C8B-B14F-4D97-AF65-F5344CB8AC3E}">
        <p14:creationId xmlns:p14="http://schemas.microsoft.com/office/powerpoint/2010/main" val="31118044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986521349"/>
              </p:ext>
            </p:extLst>
          </p:nvPr>
        </p:nvGraphicFramePr>
        <p:xfrm>
          <a:off x="4017020" y="1703538"/>
          <a:ext cx="4157960" cy="3294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60933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444692" y="1324295"/>
            <a:ext cx="1323584" cy="450938"/>
          </a:xfrm>
          <a:prstGeom prst="rect">
            <a:avLst/>
          </a:prstGeom>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User</a:t>
            </a:r>
            <a:endParaRPr lang="en-US" sz="1400" dirty="0"/>
          </a:p>
        </p:txBody>
      </p:sp>
      <p:sp>
        <p:nvSpPr>
          <p:cNvPr id="15" name="Rectangle 14"/>
          <p:cNvSpPr/>
          <p:nvPr/>
        </p:nvSpPr>
        <p:spPr>
          <a:xfrm>
            <a:off x="1810938" y="4387506"/>
            <a:ext cx="1323584" cy="450937"/>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Vendor</a:t>
            </a:r>
            <a:endParaRPr lang="en-US" sz="1400" dirty="0"/>
          </a:p>
        </p:txBody>
      </p:sp>
      <p:grpSp>
        <p:nvGrpSpPr>
          <p:cNvPr id="31" name="Group 30"/>
          <p:cNvGrpSpPr/>
          <p:nvPr/>
        </p:nvGrpSpPr>
        <p:grpSpPr>
          <a:xfrm>
            <a:off x="5881602" y="1817917"/>
            <a:ext cx="1263638" cy="1208496"/>
            <a:chOff x="5060026" y="1876145"/>
            <a:chExt cx="1263638" cy="1208496"/>
          </a:xfrm>
        </p:grpSpPr>
        <p:sp>
          <p:nvSpPr>
            <p:cNvPr id="16" name="Oval 15"/>
            <p:cNvSpPr/>
            <p:nvPr/>
          </p:nvSpPr>
          <p:spPr>
            <a:xfrm>
              <a:off x="5060026" y="1876145"/>
              <a:ext cx="1263638" cy="120849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smtClean="0">
                <a:solidFill>
                  <a:schemeClr val="tx1"/>
                </a:solidFill>
              </a:endParaRPr>
            </a:p>
            <a:p>
              <a:pPr algn="ctr"/>
              <a:r>
                <a:rPr lang="en-US" sz="1200" dirty="0" smtClean="0">
                  <a:solidFill>
                    <a:schemeClr val="tx1"/>
                  </a:solidFill>
                </a:rPr>
                <a:t>Hosting Plans Management</a:t>
              </a:r>
              <a:endParaRPr lang="en-US" sz="1200" dirty="0">
                <a:solidFill>
                  <a:schemeClr val="tx1"/>
                </a:solidFill>
              </a:endParaRPr>
            </a:p>
          </p:txBody>
        </p:sp>
        <p:cxnSp>
          <p:nvCxnSpPr>
            <p:cNvPr id="37" name="Straight Connector 36"/>
            <p:cNvCxnSpPr/>
            <p:nvPr/>
          </p:nvCxnSpPr>
          <p:spPr>
            <a:xfrm>
              <a:off x="5157772" y="2173291"/>
              <a:ext cx="1088558" cy="17816"/>
            </a:xfrm>
            <a:prstGeom prst="line">
              <a:avLst/>
            </a:prstGeom>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455405" y="1896330"/>
              <a:ext cx="611899" cy="307777"/>
            </a:xfrm>
            <a:prstGeom prst="rect">
              <a:avLst/>
            </a:prstGeom>
            <a:noFill/>
          </p:spPr>
          <p:txBody>
            <a:bodyPr wrap="square" rtlCol="0">
              <a:spAutoFit/>
            </a:bodyPr>
            <a:lstStyle/>
            <a:p>
              <a:r>
                <a:rPr lang="en-US" sz="1400" dirty="0" smtClean="0"/>
                <a:t>2.0</a:t>
              </a:r>
              <a:endParaRPr lang="en-US" sz="1400" dirty="0"/>
            </a:p>
          </p:txBody>
        </p:sp>
      </p:grpSp>
      <p:sp>
        <p:nvSpPr>
          <p:cNvPr id="46" name="TextBox 45"/>
          <p:cNvSpPr txBox="1"/>
          <p:nvPr/>
        </p:nvSpPr>
        <p:spPr>
          <a:xfrm>
            <a:off x="7945555" y="320828"/>
            <a:ext cx="375781" cy="276999"/>
          </a:xfrm>
          <a:prstGeom prst="rect">
            <a:avLst/>
          </a:prstGeom>
          <a:noFill/>
        </p:spPr>
        <p:txBody>
          <a:bodyPr wrap="square" rtlCol="0">
            <a:spAutoFit/>
          </a:bodyPr>
          <a:lstStyle/>
          <a:p>
            <a:r>
              <a:rPr lang="en-US" sz="1200" dirty="0" smtClean="0"/>
              <a:t>D1</a:t>
            </a:r>
            <a:endParaRPr lang="en-US" sz="1200" dirty="0"/>
          </a:p>
        </p:txBody>
      </p:sp>
      <p:grpSp>
        <p:nvGrpSpPr>
          <p:cNvPr id="145" name="Group 144"/>
          <p:cNvGrpSpPr/>
          <p:nvPr/>
        </p:nvGrpSpPr>
        <p:grpSpPr>
          <a:xfrm>
            <a:off x="7979369" y="225645"/>
            <a:ext cx="1778695" cy="438411"/>
            <a:chOff x="9557359" y="1853851"/>
            <a:chExt cx="1778695" cy="438411"/>
          </a:xfrm>
        </p:grpSpPr>
        <p:cxnSp>
          <p:nvCxnSpPr>
            <p:cNvPr id="8" name="Straight Connector 7"/>
            <p:cNvCxnSpPr/>
            <p:nvPr/>
          </p:nvCxnSpPr>
          <p:spPr>
            <a:xfrm>
              <a:off x="9557359" y="1853851"/>
              <a:ext cx="17786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9557359" y="1853851"/>
              <a:ext cx="0" cy="4384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557359" y="2292262"/>
              <a:ext cx="17786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9807879" y="1853851"/>
              <a:ext cx="0" cy="425885"/>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9806832" y="1910172"/>
              <a:ext cx="1002973" cy="338554"/>
            </a:xfrm>
            <a:prstGeom prst="rect">
              <a:avLst/>
            </a:prstGeom>
            <a:noFill/>
          </p:spPr>
          <p:txBody>
            <a:bodyPr wrap="square" rtlCol="0">
              <a:spAutoFit/>
            </a:bodyPr>
            <a:lstStyle/>
            <a:p>
              <a:r>
                <a:rPr lang="en-US" sz="1600" dirty="0" smtClean="0"/>
                <a:t>Profile</a:t>
              </a:r>
              <a:endParaRPr lang="en-US" sz="1600" dirty="0"/>
            </a:p>
          </p:txBody>
        </p:sp>
      </p:grpSp>
      <p:grpSp>
        <p:nvGrpSpPr>
          <p:cNvPr id="164" name="Group 163"/>
          <p:cNvGrpSpPr/>
          <p:nvPr/>
        </p:nvGrpSpPr>
        <p:grpSpPr>
          <a:xfrm>
            <a:off x="7936476" y="1750712"/>
            <a:ext cx="1977625" cy="450937"/>
            <a:chOff x="9500990" y="3131507"/>
            <a:chExt cx="1977625" cy="450937"/>
          </a:xfrm>
        </p:grpSpPr>
        <p:cxnSp>
          <p:nvCxnSpPr>
            <p:cNvPr id="20" name="Straight Connector 19"/>
            <p:cNvCxnSpPr/>
            <p:nvPr/>
          </p:nvCxnSpPr>
          <p:spPr>
            <a:xfrm>
              <a:off x="9557359" y="3131507"/>
              <a:ext cx="17786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557359" y="3131507"/>
              <a:ext cx="0" cy="45093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9557359" y="3582444"/>
              <a:ext cx="17786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9807879" y="3131507"/>
              <a:ext cx="0" cy="450937"/>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9500990" y="3215625"/>
              <a:ext cx="692486" cy="307777"/>
            </a:xfrm>
            <a:prstGeom prst="rect">
              <a:avLst/>
            </a:prstGeom>
            <a:noFill/>
          </p:spPr>
          <p:txBody>
            <a:bodyPr wrap="square" rtlCol="0">
              <a:spAutoFit/>
            </a:bodyPr>
            <a:lstStyle/>
            <a:p>
              <a:r>
                <a:rPr lang="en-US" sz="1400" dirty="0" smtClean="0"/>
                <a:t>D3</a:t>
              </a:r>
              <a:endParaRPr lang="en-US" sz="1400" dirty="0"/>
            </a:p>
          </p:txBody>
        </p:sp>
        <p:sp>
          <p:nvSpPr>
            <p:cNvPr id="49" name="TextBox 48"/>
            <p:cNvSpPr txBox="1"/>
            <p:nvPr/>
          </p:nvSpPr>
          <p:spPr>
            <a:xfrm>
              <a:off x="9806832" y="3186940"/>
              <a:ext cx="1671783" cy="307777"/>
            </a:xfrm>
            <a:prstGeom prst="rect">
              <a:avLst/>
            </a:prstGeom>
            <a:noFill/>
          </p:spPr>
          <p:txBody>
            <a:bodyPr wrap="square" rtlCol="0">
              <a:spAutoFit/>
            </a:bodyPr>
            <a:lstStyle/>
            <a:p>
              <a:r>
                <a:rPr lang="en-US" sz="1400" dirty="0" smtClean="0"/>
                <a:t>Hosting Plans</a:t>
              </a:r>
              <a:endParaRPr lang="en-US" sz="1400" dirty="0"/>
            </a:p>
          </p:txBody>
        </p:sp>
      </p:grpSp>
      <p:grpSp>
        <p:nvGrpSpPr>
          <p:cNvPr id="126" name="Group 125"/>
          <p:cNvGrpSpPr/>
          <p:nvPr/>
        </p:nvGrpSpPr>
        <p:grpSpPr>
          <a:xfrm>
            <a:off x="9290633" y="4552084"/>
            <a:ext cx="1896075" cy="458768"/>
            <a:chOff x="9350678" y="5507406"/>
            <a:chExt cx="1896075" cy="458768"/>
          </a:xfrm>
        </p:grpSpPr>
        <p:cxnSp>
          <p:nvCxnSpPr>
            <p:cNvPr id="33" name="Straight Connector 32"/>
            <p:cNvCxnSpPr/>
            <p:nvPr/>
          </p:nvCxnSpPr>
          <p:spPr>
            <a:xfrm flipV="1">
              <a:off x="9407047" y="5507406"/>
              <a:ext cx="1778695" cy="1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407047" y="5966174"/>
              <a:ext cx="17786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9407047" y="5508974"/>
              <a:ext cx="0" cy="4395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9656520" y="5508974"/>
              <a:ext cx="0" cy="457200"/>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9350678" y="5604697"/>
              <a:ext cx="410892" cy="307777"/>
            </a:xfrm>
            <a:prstGeom prst="rect">
              <a:avLst/>
            </a:prstGeom>
            <a:noFill/>
          </p:spPr>
          <p:txBody>
            <a:bodyPr wrap="square" rtlCol="0">
              <a:spAutoFit/>
            </a:bodyPr>
            <a:lstStyle/>
            <a:p>
              <a:r>
                <a:rPr lang="en-US" sz="1400" dirty="0" smtClean="0"/>
                <a:t>D4</a:t>
              </a:r>
              <a:endParaRPr lang="en-US" sz="1400" dirty="0"/>
            </a:p>
          </p:txBody>
        </p:sp>
        <p:sp>
          <p:nvSpPr>
            <p:cNvPr id="55" name="TextBox 54"/>
            <p:cNvSpPr txBox="1"/>
            <p:nvPr/>
          </p:nvSpPr>
          <p:spPr>
            <a:xfrm>
              <a:off x="9761570" y="5594979"/>
              <a:ext cx="1485183" cy="307777"/>
            </a:xfrm>
            <a:prstGeom prst="rect">
              <a:avLst/>
            </a:prstGeom>
            <a:noFill/>
          </p:spPr>
          <p:txBody>
            <a:bodyPr wrap="square" rtlCol="0">
              <a:spAutoFit/>
            </a:bodyPr>
            <a:lstStyle/>
            <a:p>
              <a:r>
                <a:rPr lang="en-US" sz="1400" dirty="0" smtClean="0"/>
                <a:t>Review</a:t>
              </a:r>
              <a:endParaRPr lang="en-US" sz="1400" dirty="0"/>
            </a:p>
          </p:txBody>
        </p:sp>
      </p:grpSp>
      <p:sp>
        <p:nvSpPr>
          <p:cNvPr id="174" name="TextBox 173"/>
          <p:cNvSpPr txBox="1"/>
          <p:nvPr/>
        </p:nvSpPr>
        <p:spPr>
          <a:xfrm>
            <a:off x="7936476" y="1029677"/>
            <a:ext cx="398067" cy="276999"/>
          </a:xfrm>
          <a:prstGeom prst="rect">
            <a:avLst/>
          </a:prstGeom>
          <a:noFill/>
        </p:spPr>
        <p:txBody>
          <a:bodyPr wrap="square" rtlCol="0">
            <a:spAutoFit/>
          </a:bodyPr>
          <a:lstStyle/>
          <a:p>
            <a:r>
              <a:rPr lang="en-US" sz="1200" dirty="0" smtClean="0"/>
              <a:t>D2</a:t>
            </a:r>
            <a:endParaRPr lang="en-US" sz="1200" dirty="0"/>
          </a:p>
        </p:txBody>
      </p:sp>
      <p:grpSp>
        <p:nvGrpSpPr>
          <p:cNvPr id="175" name="Group 174"/>
          <p:cNvGrpSpPr/>
          <p:nvPr/>
        </p:nvGrpSpPr>
        <p:grpSpPr>
          <a:xfrm>
            <a:off x="7986869" y="959539"/>
            <a:ext cx="1778695" cy="438411"/>
            <a:chOff x="9557359" y="1853851"/>
            <a:chExt cx="1778695" cy="438411"/>
          </a:xfrm>
        </p:grpSpPr>
        <p:cxnSp>
          <p:nvCxnSpPr>
            <p:cNvPr id="176" name="Straight Connector 175"/>
            <p:cNvCxnSpPr/>
            <p:nvPr/>
          </p:nvCxnSpPr>
          <p:spPr>
            <a:xfrm>
              <a:off x="9557359" y="1853851"/>
              <a:ext cx="17786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9557359" y="1853851"/>
              <a:ext cx="0" cy="4384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9557359" y="2292262"/>
              <a:ext cx="17786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9807879" y="1853851"/>
              <a:ext cx="0" cy="425885"/>
            </a:xfrm>
            <a:prstGeom prst="line">
              <a:avLst/>
            </a:prstGeom>
          </p:spPr>
          <p:style>
            <a:lnRef idx="1">
              <a:schemeClr val="accent1"/>
            </a:lnRef>
            <a:fillRef idx="0">
              <a:schemeClr val="accent1"/>
            </a:fillRef>
            <a:effectRef idx="0">
              <a:schemeClr val="accent1"/>
            </a:effectRef>
            <a:fontRef idx="minor">
              <a:schemeClr val="tx1"/>
            </a:fontRef>
          </p:style>
        </p:cxnSp>
        <p:sp>
          <p:nvSpPr>
            <p:cNvPr id="180" name="TextBox 179"/>
            <p:cNvSpPr txBox="1"/>
            <p:nvPr/>
          </p:nvSpPr>
          <p:spPr>
            <a:xfrm>
              <a:off x="9806832" y="1910173"/>
              <a:ext cx="1529222" cy="338554"/>
            </a:xfrm>
            <a:prstGeom prst="rect">
              <a:avLst/>
            </a:prstGeom>
            <a:noFill/>
          </p:spPr>
          <p:txBody>
            <a:bodyPr wrap="square" rtlCol="0">
              <a:spAutoFit/>
            </a:bodyPr>
            <a:lstStyle/>
            <a:p>
              <a:r>
                <a:rPr lang="en-US" sz="1600" dirty="0" smtClean="0"/>
                <a:t>Vendor</a:t>
              </a:r>
              <a:endParaRPr lang="en-US" sz="1600" dirty="0"/>
            </a:p>
          </p:txBody>
        </p:sp>
      </p:grpSp>
      <p:sp>
        <p:nvSpPr>
          <p:cNvPr id="141" name="Rectangle 140"/>
          <p:cNvSpPr/>
          <p:nvPr/>
        </p:nvSpPr>
        <p:spPr>
          <a:xfrm>
            <a:off x="8268752" y="3756582"/>
            <a:ext cx="1323584" cy="450938"/>
          </a:xfrm>
          <a:prstGeom prst="rect">
            <a:avLst/>
          </a:prstGeom>
          <a:solidFill>
            <a:schemeClr val="accent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Admin</a:t>
            </a:r>
            <a:endParaRPr lang="en-US" sz="1400" dirty="0"/>
          </a:p>
        </p:txBody>
      </p:sp>
      <p:grpSp>
        <p:nvGrpSpPr>
          <p:cNvPr id="146" name="Group 145"/>
          <p:cNvGrpSpPr/>
          <p:nvPr/>
        </p:nvGrpSpPr>
        <p:grpSpPr>
          <a:xfrm>
            <a:off x="9587896" y="5845817"/>
            <a:ext cx="1778695" cy="438411"/>
            <a:chOff x="9557359" y="1853851"/>
            <a:chExt cx="1778695" cy="438411"/>
          </a:xfrm>
        </p:grpSpPr>
        <p:cxnSp>
          <p:nvCxnSpPr>
            <p:cNvPr id="147" name="Straight Connector 146"/>
            <p:cNvCxnSpPr/>
            <p:nvPr/>
          </p:nvCxnSpPr>
          <p:spPr>
            <a:xfrm>
              <a:off x="9557359" y="1853851"/>
              <a:ext cx="17786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557359" y="1853851"/>
              <a:ext cx="0" cy="4384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9557359" y="2292262"/>
              <a:ext cx="17786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9807879" y="1853851"/>
              <a:ext cx="0" cy="425885"/>
            </a:xfrm>
            <a:prstGeom prst="line">
              <a:avLst/>
            </a:prstGeom>
          </p:spPr>
          <p:style>
            <a:lnRef idx="1">
              <a:schemeClr val="accent1"/>
            </a:lnRef>
            <a:fillRef idx="0">
              <a:schemeClr val="accent1"/>
            </a:fillRef>
            <a:effectRef idx="0">
              <a:schemeClr val="accent1"/>
            </a:effectRef>
            <a:fontRef idx="minor">
              <a:schemeClr val="tx1"/>
            </a:fontRef>
          </p:style>
        </p:cxnSp>
        <p:sp>
          <p:nvSpPr>
            <p:cNvPr id="151" name="TextBox 150"/>
            <p:cNvSpPr txBox="1"/>
            <p:nvPr/>
          </p:nvSpPr>
          <p:spPr>
            <a:xfrm>
              <a:off x="9806832" y="1910172"/>
              <a:ext cx="1002973" cy="338554"/>
            </a:xfrm>
            <a:prstGeom prst="rect">
              <a:avLst/>
            </a:prstGeom>
            <a:noFill/>
          </p:spPr>
          <p:txBody>
            <a:bodyPr wrap="square" rtlCol="0">
              <a:spAutoFit/>
            </a:bodyPr>
            <a:lstStyle/>
            <a:p>
              <a:r>
                <a:rPr lang="en-US" sz="1600" dirty="0" smtClean="0"/>
                <a:t>Feedback</a:t>
              </a:r>
              <a:endParaRPr lang="en-US" sz="1600" dirty="0"/>
            </a:p>
          </p:txBody>
        </p:sp>
      </p:grpSp>
      <p:sp>
        <p:nvSpPr>
          <p:cNvPr id="259" name="TextBox 258"/>
          <p:cNvSpPr txBox="1"/>
          <p:nvPr/>
        </p:nvSpPr>
        <p:spPr>
          <a:xfrm>
            <a:off x="9530322" y="5932915"/>
            <a:ext cx="386644" cy="307777"/>
          </a:xfrm>
          <a:prstGeom prst="rect">
            <a:avLst/>
          </a:prstGeom>
          <a:noFill/>
        </p:spPr>
        <p:txBody>
          <a:bodyPr wrap="none" rtlCol="0">
            <a:spAutoFit/>
          </a:bodyPr>
          <a:lstStyle/>
          <a:p>
            <a:r>
              <a:rPr lang="en-US" sz="1400" dirty="0" smtClean="0"/>
              <a:t>D5</a:t>
            </a:r>
            <a:endParaRPr lang="en-US" sz="1400" dirty="0"/>
          </a:p>
        </p:txBody>
      </p:sp>
      <p:grpSp>
        <p:nvGrpSpPr>
          <p:cNvPr id="136" name="Group 135"/>
          <p:cNvGrpSpPr/>
          <p:nvPr/>
        </p:nvGrpSpPr>
        <p:grpSpPr>
          <a:xfrm>
            <a:off x="5112958" y="4187287"/>
            <a:ext cx="1263638" cy="1208496"/>
            <a:chOff x="5060026" y="1876145"/>
            <a:chExt cx="1263638" cy="1208496"/>
          </a:xfrm>
        </p:grpSpPr>
        <p:sp>
          <p:nvSpPr>
            <p:cNvPr id="142" name="Oval 141"/>
            <p:cNvSpPr/>
            <p:nvPr/>
          </p:nvSpPr>
          <p:spPr>
            <a:xfrm>
              <a:off x="5060026" y="1876145"/>
              <a:ext cx="1263638" cy="120849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smtClean="0">
                <a:solidFill>
                  <a:schemeClr val="tx1"/>
                </a:solidFill>
              </a:endParaRPr>
            </a:p>
            <a:p>
              <a:pPr algn="ctr"/>
              <a:r>
                <a:rPr lang="en-US" sz="1200" dirty="0">
                  <a:solidFill>
                    <a:schemeClr val="tx1"/>
                  </a:solidFill>
                </a:rPr>
                <a:t>Review &amp; </a:t>
              </a:r>
              <a:r>
                <a:rPr lang="en-US" sz="1200" dirty="0" smtClean="0">
                  <a:solidFill>
                    <a:schemeClr val="tx1"/>
                  </a:solidFill>
                </a:rPr>
                <a:t>Rating System</a:t>
              </a:r>
              <a:endParaRPr lang="en-US" sz="1200" dirty="0">
                <a:solidFill>
                  <a:schemeClr val="tx1"/>
                </a:solidFill>
              </a:endParaRPr>
            </a:p>
          </p:txBody>
        </p:sp>
        <p:cxnSp>
          <p:nvCxnSpPr>
            <p:cNvPr id="143" name="Straight Connector 142"/>
            <p:cNvCxnSpPr/>
            <p:nvPr/>
          </p:nvCxnSpPr>
          <p:spPr>
            <a:xfrm>
              <a:off x="5157772" y="2173291"/>
              <a:ext cx="1088558" cy="17816"/>
            </a:xfrm>
            <a:prstGeom prst="line">
              <a:avLst/>
            </a:prstGeom>
          </p:spPr>
          <p:style>
            <a:lnRef idx="1">
              <a:schemeClr val="accent1"/>
            </a:lnRef>
            <a:fillRef idx="0">
              <a:schemeClr val="accent1"/>
            </a:fillRef>
            <a:effectRef idx="0">
              <a:schemeClr val="accent1"/>
            </a:effectRef>
            <a:fontRef idx="minor">
              <a:schemeClr val="tx1"/>
            </a:fontRef>
          </p:style>
        </p:cxnSp>
        <p:sp>
          <p:nvSpPr>
            <p:cNvPr id="144" name="TextBox 143"/>
            <p:cNvSpPr txBox="1"/>
            <p:nvPr/>
          </p:nvSpPr>
          <p:spPr>
            <a:xfrm>
              <a:off x="5455405" y="1896330"/>
              <a:ext cx="611899" cy="307777"/>
            </a:xfrm>
            <a:prstGeom prst="rect">
              <a:avLst/>
            </a:prstGeom>
            <a:noFill/>
          </p:spPr>
          <p:txBody>
            <a:bodyPr wrap="square" rtlCol="0">
              <a:spAutoFit/>
            </a:bodyPr>
            <a:lstStyle/>
            <a:p>
              <a:r>
                <a:rPr lang="en-US" sz="1400" dirty="0"/>
                <a:t>4</a:t>
              </a:r>
              <a:r>
                <a:rPr lang="en-US" sz="1400" dirty="0" smtClean="0"/>
                <a:t>.0</a:t>
              </a:r>
              <a:endParaRPr lang="en-US" sz="1400" dirty="0"/>
            </a:p>
          </p:txBody>
        </p:sp>
      </p:grpSp>
      <p:grpSp>
        <p:nvGrpSpPr>
          <p:cNvPr id="152" name="Group 151"/>
          <p:cNvGrpSpPr/>
          <p:nvPr/>
        </p:nvGrpSpPr>
        <p:grpSpPr>
          <a:xfrm>
            <a:off x="5134321" y="5534325"/>
            <a:ext cx="1263638" cy="1208496"/>
            <a:chOff x="5060026" y="1876145"/>
            <a:chExt cx="1263638" cy="1208496"/>
          </a:xfrm>
        </p:grpSpPr>
        <p:sp>
          <p:nvSpPr>
            <p:cNvPr id="154" name="Oval 153"/>
            <p:cNvSpPr/>
            <p:nvPr/>
          </p:nvSpPr>
          <p:spPr>
            <a:xfrm>
              <a:off x="5060026" y="1876145"/>
              <a:ext cx="1263638" cy="120849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smtClean="0">
                <a:solidFill>
                  <a:schemeClr val="tx1"/>
                </a:solidFill>
              </a:endParaRPr>
            </a:p>
            <a:p>
              <a:pPr algn="ctr"/>
              <a:r>
                <a:rPr lang="en-US" sz="1200" dirty="0">
                  <a:solidFill>
                    <a:schemeClr val="tx1"/>
                  </a:solidFill>
                </a:rPr>
                <a:t>Feedback System</a:t>
              </a:r>
            </a:p>
          </p:txBody>
        </p:sp>
        <p:cxnSp>
          <p:nvCxnSpPr>
            <p:cNvPr id="156" name="Straight Connector 155"/>
            <p:cNvCxnSpPr/>
            <p:nvPr/>
          </p:nvCxnSpPr>
          <p:spPr>
            <a:xfrm>
              <a:off x="5157772" y="2173291"/>
              <a:ext cx="1088558" cy="17816"/>
            </a:xfrm>
            <a:prstGeom prst="line">
              <a:avLst/>
            </a:prstGeom>
          </p:spPr>
          <p:style>
            <a:lnRef idx="1">
              <a:schemeClr val="accent1"/>
            </a:lnRef>
            <a:fillRef idx="0">
              <a:schemeClr val="accent1"/>
            </a:fillRef>
            <a:effectRef idx="0">
              <a:schemeClr val="accent1"/>
            </a:effectRef>
            <a:fontRef idx="minor">
              <a:schemeClr val="tx1"/>
            </a:fontRef>
          </p:style>
        </p:cxnSp>
        <p:sp>
          <p:nvSpPr>
            <p:cNvPr id="157" name="TextBox 156"/>
            <p:cNvSpPr txBox="1"/>
            <p:nvPr/>
          </p:nvSpPr>
          <p:spPr>
            <a:xfrm>
              <a:off x="5455405" y="1896330"/>
              <a:ext cx="611899" cy="307777"/>
            </a:xfrm>
            <a:prstGeom prst="rect">
              <a:avLst/>
            </a:prstGeom>
            <a:noFill/>
          </p:spPr>
          <p:txBody>
            <a:bodyPr wrap="square" rtlCol="0">
              <a:spAutoFit/>
            </a:bodyPr>
            <a:lstStyle/>
            <a:p>
              <a:r>
                <a:rPr lang="en-US" sz="1400" dirty="0"/>
                <a:t>5</a:t>
              </a:r>
              <a:r>
                <a:rPr lang="en-US" sz="1400" dirty="0" smtClean="0"/>
                <a:t>.0</a:t>
              </a:r>
              <a:endParaRPr lang="en-US" sz="1400" dirty="0"/>
            </a:p>
          </p:txBody>
        </p:sp>
      </p:grpSp>
      <p:cxnSp>
        <p:nvCxnSpPr>
          <p:cNvPr id="57" name="Elbow Connector 56"/>
          <p:cNvCxnSpPr>
            <a:stCxn id="7" idx="3"/>
            <a:endCxn id="16" idx="1"/>
          </p:cNvCxnSpPr>
          <p:nvPr/>
        </p:nvCxnSpPr>
        <p:spPr>
          <a:xfrm>
            <a:off x="2768276" y="1549764"/>
            <a:ext cx="3298382" cy="44513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p:nvPr/>
        </p:nvCxnSpPr>
        <p:spPr>
          <a:xfrm rot="10800000">
            <a:off x="2768278" y="1761999"/>
            <a:ext cx="3202704" cy="36795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142" idx="2"/>
          </p:cNvCxnSpPr>
          <p:nvPr/>
        </p:nvCxnSpPr>
        <p:spPr>
          <a:xfrm rot="10800000">
            <a:off x="3134522" y="4758701"/>
            <a:ext cx="1978436" cy="3283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p:cNvCxnSpPr>
            <a:stCxn id="7" idx="1"/>
            <a:endCxn id="142" idx="3"/>
          </p:cNvCxnSpPr>
          <p:nvPr/>
        </p:nvCxnSpPr>
        <p:spPr>
          <a:xfrm rot="10800000" flipH="1" flipV="1">
            <a:off x="1444692" y="1549763"/>
            <a:ext cx="3853322" cy="3669039"/>
          </a:xfrm>
          <a:prstGeom prst="bentConnector4">
            <a:avLst>
              <a:gd name="adj1" fmla="val -20886"/>
              <a:gd name="adj2" fmla="val 9978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p:cNvCxnSpPr>
            <a:endCxn id="154" idx="2"/>
          </p:cNvCxnSpPr>
          <p:nvPr/>
        </p:nvCxnSpPr>
        <p:spPr>
          <a:xfrm rot="16200000" flipH="1">
            <a:off x="335216" y="1339468"/>
            <a:ext cx="4814278" cy="478393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350388" y="1324294"/>
            <a:ext cx="109430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3" name="Straight Arrow Connector 202"/>
          <p:cNvCxnSpPr/>
          <p:nvPr/>
        </p:nvCxnSpPr>
        <p:spPr>
          <a:xfrm flipH="1" flipV="1">
            <a:off x="6355234" y="4634655"/>
            <a:ext cx="2991768" cy="34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p:cNvCxnSpPr/>
          <p:nvPr/>
        </p:nvCxnSpPr>
        <p:spPr>
          <a:xfrm flipV="1">
            <a:off x="6320625" y="4947434"/>
            <a:ext cx="3048818" cy="9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p:cNvCxnSpPr/>
          <p:nvPr/>
        </p:nvCxnSpPr>
        <p:spPr>
          <a:xfrm>
            <a:off x="6397959" y="5932915"/>
            <a:ext cx="31899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p:nvPr/>
        </p:nvCxnSpPr>
        <p:spPr>
          <a:xfrm flipH="1">
            <a:off x="6397959" y="6240692"/>
            <a:ext cx="3189936" cy="31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6" name="TextBox 235"/>
          <p:cNvSpPr txBox="1"/>
          <p:nvPr/>
        </p:nvSpPr>
        <p:spPr>
          <a:xfrm>
            <a:off x="2061040" y="1982351"/>
            <a:ext cx="1069931" cy="276999"/>
          </a:xfrm>
          <a:prstGeom prst="rect">
            <a:avLst/>
          </a:prstGeom>
          <a:noFill/>
        </p:spPr>
        <p:txBody>
          <a:bodyPr wrap="square" rtlCol="0">
            <a:spAutoFit/>
          </a:bodyPr>
          <a:lstStyle/>
          <a:p>
            <a:r>
              <a:rPr lang="en-US" sz="1200" dirty="0" smtClean="0"/>
              <a:t>Credentials</a:t>
            </a:r>
            <a:endParaRPr lang="en-US" sz="1200" dirty="0"/>
          </a:p>
        </p:txBody>
      </p:sp>
      <p:sp>
        <p:nvSpPr>
          <p:cNvPr id="237" name="TextBox 236"/>
          <p:cNvSpPr txBox="1"/>
          <p:nvPr/>
        </p:nvSpPr>
        <p:spPr>
          <a:xfrm>
            <a:off x="877312" y="4551387"/>
            <a:ext cx="1069931" cy="276999"/>
          </a:xfrm>
          <a:prstGeom prst="rect">
            <a:avLst/>
          </a:prstGeom>
          <a:noFill/>
        </p:spPr>
        <p:txBody>
          <a:bodyPr wrap="square" rtlCol="0">
            <a:spAutoFit/>
          </a:bodyPr>
          <a:lstStyle/>
          <a:p>
            <a:r>
              <a:rPr lang="en-US" sz="1200" dirty="0" smtClean="0"/>
              <a:t>Response</a:t>
            </a:r>
            <a:endParaRPr lang="en-US" sz="1200" dirty="0"/>
          </a:p>
        </p:txBody>
      </p:sp>
      <p:sp>
        <p:nvSpPr>
          <p:cNvPr id="238" name="TextBox 237"/>
          <p:cNvSpPr txBox="1"/>
          <p:nvPr/>
        </p:nvSpPr>
        <p:spPr>
          <a:xfrm>
            <a:off x="3299691" y="1340248"/>
            <a:ext cx="1069931" cy="276999"/>
          </a:xfrm>
          <a:prstGeom prst="rect">
            <a:avLst/>
          </a:prstGeom>
          <a:noFill/>
        </p:spPr>
        <p:txBody>
          <a:bodyPr wrap="square" rtlCol="0">
            <a:spAutoFit/>
          </a:bodyPr>
          <a:lstStyle/>
          <a:p>
            <a:r>
              <a:rPr lang="en-US" sz="1200" dirty="0" smtClean="0"/>
              <a:t>Search Query</a:t>
            </a:r>
            <a:endParaRPr lang="en-US" sz="1200" dirty="0"/>
          </a:p>
        </p:txBody>
      </p:sp>
      <p:sp>
        <p:nvSpPr>
          <p:cNvPr id="239" name="TextBox 238"/>
          <p:cNvSpPr txBox="1"/>
          <p:nvPr/>
        </p:nvSpPr>
        <p:spPr>
          <a:xfrm>
            <a:off x="4257188" y="1908480"/>
            <a:ext cx="1069931" cy="276999"/>
          </a:xfrm>
          <a:prstGeom prst="rect">
            <a:avLst/>
          </a:prstGeom>
          <a:noFill/>
        </p:spPr>
        <p:txBody>
          <a:bodyPr wrap="square" rtlCol="0">
            <a:spAutoFit/>
          </a:bodyPr>
          <a:lstStyle/>
          <a:p>
            <a:r>
              <a:rPr lang="en-US" sz="1200" dirty="0" smtClean="0"/>
              <a:t> Plans List</a:t>
            </a:r>
            <a:endParaRPr lang="en-US" sz="1200" dirty="0"/>
          </a:p>
        </p:txBody>
      </p:sp>
      <p:sp>
        <p:nvSpPr>
          <p:cNvPr id="240" name="TextBox 239"/>
          <p:cNvSpPr txBox="1"/>
          <p:nvPr/>
        </p:nvSpPr>
        <p:spPr>
          <a:xfrm>
            <a:off x="4697035" y="2201013"/>
            <a:ext cx="1069931" cy="276999"/>
          </a:xfrm>
          <a:prstGeom prst="rect">
            <a:avLst/>
          </a:prstGeom>
          <a:noFill/>
        </p:spPr>
        <p:txBody>
          <a:bodyPr wrap="square" rtlCol="0">
            <a:spAutoFit/>
          </a:bodyPr>
          <a:lstStyle/>
          <a:p>
            <a:r>
              <a:rPr lang="en-US" sz="1200" dirty="0" smtClean="0"/>
              <a:t>New Plans</a:t>
            </a:r>
            <a:endParaRPr lang="en-US" sz="1200" dirty="0"/>
          </a:p>
        </p:txBody>
      </p:sp>
      <p:sp>
        <p:nvSpPr>
          <p:cNvPr id="241" name="TextBox 240"/>
          <p:cNvSpPr txBox="1"/>
          <p:nvPr/>
        </p:nvSpPr>
        <p:spPr>
          <a:xfrm>
            <a:off x="4829574" y="2674308"/>
            <a:ext cx="1069931" cy="276999"/>
          </a:xfrm>
          <a:prstGeom prst="rect">
            <a:avLst/>
          </a:prstGeom>
          <a:noFill/>
        </p:spPr>
        <p:txBody>
          <a:bodyPr wrap="square" rtlCol="0">
            <a:spAutoFit/>
          </a:bodyPr>
          <a:lstStyle/>
          <a:p>
            <a:r>
              <a:rPr lang="en-US" sz="1200" dirty="0" smtClean="0"/>
              <a:t>Update Plans</a:t>
            </a:r>
            <a:endParaRPr lang="en-US" sz="1200" dirty="0"/>
          </a:p>
        </p:txBody>
      </p:sp>
      <p:sp>
        <p:nvSpPr>
          <p:cNvPr id="242" name="TextBox 241"/>
          <p:cNvSpPr txBox="1"/>
          <p:nvPr/>
        </p:nvSpPr>
        <p:spPr>
          <a:xfrm>
            <a:off x="3204773" y="4564718"/>
            <a:ext cx="1665277" cy="276999"/>
          </a:xfrm>
          <a:prstGeom prst="rect">
            <a:avLst/>
          </a:prstGeom>
          <a:noFill/>
        </p:spPr>
        <p:txBody>
          <a:bodyPr wrap="square" rtlCol="0">
            <a:spAutoFit/>
          </a:bodyPr>
          <a:lstStyle/>
          <a:p>
            <a:r>
              <a:rPr lang="en-US" sz="1200" dirty="0" smtClean="0"/>
              <a:t>Reviews And Rating List</a:t>
            </a:r>
            <a:endParaRPr lang="en-US" sz="1200" dirty="0"/>
          </a:p>
        </p:txBody>
      </p:sp>
      <p:sp>
        <p:nvSpPr>
          <p:cNvPr id="243" name="TextBox 242"/>
          <p:cNvSpPr txBox="1"/>
          <p:nvPr/>
        </p:nvSpPr>
        <p:spPr>
          <a:xfrm>
            <a:off x="1465201" y="4978468"/>
            <a:ext cx="1564165" cy="276999"/>
          </a:xfrm>
          <a:prstGeom prst="rect">
            <a:avLst/>
          </a:prstGeom>
          <a:noFill/>
        </p:spPr>
        <p:txBody>
          <a:bodyPr wrap="square" rtlCol="0">
            <a:spAutoFit/>
          </a:bodyPr>
          <a:lstStyle/>
          <a:p>
            <a:r>
              <a:rPr lang="en-US" sz="1200" dirty="0" smtClean="0"/>
              <a:t>Reviews And Rating </a:t>
            </a:r>
            <a:endParaRPr lang="en-US" sz="1200" dirty="0"/>
          </a:p>
        </p:txBody>
      </p:sp>
      <p:sp>
        <p:nvSpPr>
          <p:cNvPr id="244" name="TextBox 243"/>
          <p:cNvSpPr txBox="1"/>
          <p:nvPr/>
        </p:nvSpPr>
        <p:spPr>
          <a:xfrm>
            <a:off x="7328504" y="5309193"/>
            <a:ext cx="1564165" cy="276999"/>
          </a:xfrm>
          <a:prstGeom prst="rect">
            <a:avLst/>
          </a:prstGeom>
          <a:noFill/>
        </p:spPr>
        <p:txBody>
          <a:bodyPr wrap="square" rtlCol="0">
            <a:spAutoFit/>
          </a:bodyPr>
          <a:lstStyle/>
          <a:p>
            <a:r>
              <a:rPr lang="en-US" sz="1200" dirty="0" smtClean="0"/>
              <a:t>Feedback</a:t>
            </a:r>
            <a:endParaRPr lang="en-US" sz="1200" dirty="0"/>
          </a:p>
        </p:txBody>
      </p:sp>
      <p:sp>
        <p:nvSpPr>
          <p:cNvPr id="245" name="TextBox 244"/>
          <p:cNvSpPr txBox="1"/>
          <p:nvPr/>
        </p:nvSpPr>
        <p:spPr>
          <a:xfrm>
            <a:off x="9616572" y="3928775"/>
            <a:ext cx="1564165" cy="276999"/>
          </a:xfrm>
          <a:prstGeom prst="rect">
            <a:avLst/>
          </a:prstGeom>
          <a:noFill/>
        </p:spPr>
        <p:txBody>
          <a:bodyPr wrap="square" rtlCol="0">
            <a:spAutoFit/>
          </a:bodyPr>
          <a:lstStyle/>
          <a:p>
            <a:r>
              <a:rPr lang="en-US" sz="1200" dirty="0" smtClean="0"/>
              <a:t>Feedback List</a:t>
            </a:r>
            <a:endParaRPr lang="en-US" sz="1200" dirty="0"/>
          </a:p>
        </p:txBody>
      </p:sp>
      <p:sp>
        <p:nvSpPr>
          <p:cNvPr id="337" name="TextBox 336"/>
          <p:cNvSpPr txBox="1"/>
          <p:nvPr/>
        </p:nvSpPr>
        <p:spPr>
          <a:xfrm>
            <a:off x="5775690" y="504862"/>
            <a:ext cx="1159085" cy="276999"/>
          </a:xfrm>
          <a:prstGeom prst="rect">
            <a:avLst/>
          </a:prstGeom>
          <a:noFill/>
        </p:spPr>
        <p:txBody>
          <a:bodyPr wrap="square" rtlCol="0">
            <a:spAutoFit/>
          </a:bodyPr>
          <a:lstStyle/>
          <a:p>
            <a:r>
              <a:rPr lang="en-US" sz="1200" dirty="0" smtClean="0"/>
              <a:t>Updated Plans</a:t>
            </a:r>
            <a:endParaRPr lang="en-US" sz="1200" dirty="0"/>
          </a:p>
        </p:txBody>
      </p:sp>
      <p:sp>
        <p:nvSpPr>
          <p:cNvPr id="338" name="TextBox 337"/>
          <p:cNvSpPr txBox="1"/>
          <p:nvPr/>
        </p:nvSpPr>
        <p:spPr>
          <a:xfrm>
            <a:off x="2930266" y="530587"/>
            <a:ext cx="1069931" cy="276999"/>
          </a:xfrm>
          <a:prstGeom prst="rect">
            <a:avLst/>
          </a:prstGeom>
          <a:noFill/>
        </p:spPr>
        <p:txBody>
          <a:bodyPr wrap="square" rtlCol="0">
            <a:spAutoFit/>
          </a:bodyPr>
          <a:lstStyle/>
          <a:p>
            <a:r>
              <a:rPr lang="en-US" sz="1200" dirty="0" smtClean="0"/>
              <a:t>Notification</a:t>
            </a:r>
            <a:endParaRPr lang="en-US" sz="1200" dirty="0"/>
          </a:p>
        </p:txBody>
      </p:sp>
      <p:grpSp>
        <p:nvGrpSpPr>
          <p:cNvPr id="124" name="Group 123"/>
          <p:cNvGrpSpPr/>
          <p:nvPr/>
        </p:nvGrpSpPr>
        <p:grpSpPr>
          <a:xfrm>
            <a:off x="874736" y="2422165"/>
            <a:ext cx="1263638" cy="1208496"/>
            <a:chOff x="5060026" y="1876145"/>
            <a:chExt cx="1263638" cy="1208496"/>
          </a:xfrm>
        </p:grpSpPr>
        <p:sp>
          <p:nvSpPr>
            <p:cNvPr id="125" name="Oval 124"/>
            <p:cNvSpPr/>
            <p:nvPr/>
          </p:nvSpPr>
          <p:spPr>
            <a:xfrm>
              <a:off x="5060026" y="1876145"/>
              <a:ext cx="1263638" cy="120849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smtClean="0">
                <a:solidFill>
                  <a:schemeClr val="tx1"/>
                </a:solidFill>
              </a:endParaRPr>
            </a:p>
            <a:p>
              <a:pPr algn="ctr"/>
              <a:r>
                <a:rPr lang="en-US" sz="1200" dirty="0">
                  <a:solidFill>
                    <a:schemeClr val="tx1"/>
                  </a:solidFill>
                </a:rPr>
                <a:t>Profile Management</a:t>
              </a:r>
            </a:p>
          </p:txBody>
        </p:sp>
        <p:cxnSp>
          <p:nvCxnSpPr>
            <p:cNvPr id="127" name="Straight Connector 126"/>
            <p:cNvCxnSpPr/>
            <p:nvPr/>
          </p:nvCxnSpPr>
          <p:spPr>
            <a:xfrm>
              <a:off x="5157772" y="2173291"/>
              <a:ext cx="1088558" cy="17816"/>
            </a:xfrm>
            <a:prstGeom prst="line">
              <a:avLst/>
            </a:prstGeom>
          </p:spPr>
          <p:style>
            <a:lnRef idx="1">
              <a:schemeClr val="accent1"/>
            </a:lnRef>
            <a:fillRef idx="0">
              <a:schemeClr val="accent1"/>
            </a:fillRef>
            <a:effectRef idx="0">
              <a:schemeClr val="accent1"/>
            </a:effectRef>
            <a:fontRef idx="minor">
              <a:schemeClr val="tx1"/>
            </a:fontRef>
          </p:style>
        </p:cxnSp>
        <p:sp>
          <p:nvSpPr>
            <p:cNvPr id="132" name="TextBox 131"/>
            <p:cNvSpPr txBox="1"/>
            <p:nvPr/>
          </p:nvSpPr>
          <p:spPr>
            <a:xfrm>
              <a:off x="5455405" y="1896330"/>
              <a:ext cx="611899" cy="307777"/>
            </a:xfrm>
            <a:prstGeom prst="rect">
              <a:avLst/>
            </a:prstGeom>
            <a:noFill/>
          </p:spPr>
          <p:txBody>
            <a:bodyPr wrap="square" rtlCol="0">
              <a:spAutoFit/>
            </a:bodyPr>
            <a:lstStyle/>
            <a:p>
              <a:r>
                <a:rPr lang="en-US" sz="1400" dirty="0"/>
                <a:t>1.0</a:t>
              </a:r>
            </a:p>
          </p:txBody>
        </p:sp>
      </p:grpSp>
      <p:grpSp>
        <p:nvGrpSpPr>
          <p:cNvPr id="133" name="Group 132"/>
          <p:cNvGrpSpPr/>
          <p:nvPr/>
        </p:nvGrpSpPr>
        <p:grpSpPr>
          <a:xfrm>
            <a:off x="4581957" y="146755"/>
            <a:ext cx="1263638" cy="1208496"/>
            <a:chOff x="4301098" y="2842096"/>
            <a:chExt cx="1263638" cy="1208496"/>
          </a:xfrm>
        </p:grpSpPr>
        <p:grpSp>
          <p:nvGrpSpPr>
            <p:cNvPr id="134" name="Group 133"/>
            <p:cNvGrpSpPr/>
            <p:nvPr/>
          </p:nvGrpSpPr>
          <p:grpSpPr>
            <a:xfrm>
              <a:off x="4301098" y="2842096"/>
              <a:ext cx="1263638" cy="1208496"/>
              <a:chOff x="5060026" y="1876145"/>
              <a:chExt cx="1263638" cy="1208496"/>
            </a:xfrm>
          </p:grpSpPr>
          <p:sp>
            <p:nvSpPr>
              <p:cNvPr id="137" name="Oval 136"/>
              <p:cNvSpPr/>
              <p:nvPr/>
            </p:nvSpPr>
            <p:spPr>
              <a:xfrm>
                <a:off x="5060026" y="1876145"/>
                <a:ext cx="1263638" cy="120849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smtClean="0">
                  <a:solidFill>
                    <a:schemeClr val="tx1"/>
                  </a:solidFill>
                </a:endParaRPr>
              </a:p>
            </p:txBody>
          </p:sp>
          <p:cxnSp>
            <p:nvCxnSpPr>
              <p:cNvPr id="138" name="Straight Connector 137"/>
              <p:cNvCxnSpPr/>
              <p:nvPr/>
            </p:nvCxnSpPr>
            <p:spPr>
              <a:xfrm>
                <a:off x="5157772" y="2173291"/>
                <a:ext cx="1088558" cy="17816"/>
              </a:xfrm>
              <a:prstGeom prst="line">
                <a:avLst/>
              </a:prstGeom>
            </p:spPr>
            <p:style>
              <a:lnRef idx="1">
                <a:schemeClr val="accent1"/>
              </a:lnRef>
              <a:fillRef idx="0">
                <a:schemeClr val="accent1"/>
              </a:fillRef>
              <a:effectRef idx="0">
                <a:schemeClr val="accent1"/>
              </a:effectRef>
              <a:fontRef idx="minor">
                <a:schemeClr val="tx1"/>
              </a:fontRef>
            </p:style>
          </p:cxnSp>
          <p:sp>
            <p:nvSpPr>
              <p:cNvPr id="139" name="TextBox 138"/>
              <p:cNvSpPr txBox="1"/>
              <p:nvPr/>
            </p:nvSpPr>
            <p:spPr>
              <a:xfrm>
                <a:off x="5455405" y="1896330"/>
                <a:ext cx="611899" cy="307777"/>
              </a:xfrm>
              <a:prstGeom prst="rect">
                <a:avLst/>
              </a:prstGeom>
              <a:noFill/>
            </p:spPr>
            <p:txBody>
              <a:bodyPr wrap="square" rtlCol="0">
                <a:spAutoFit/>
              </a:bodyPr>
              <a:lstStyle/>
              <a:p>
                <a:r>
                  <a:rPr lang="en-US" sz="1400" dirty="0" smtClean="0"/>
                  <a:t>3.0</a:t>
                </a:r>
                <a:endParaRPr lang="en-US" sz="1400" dirty="0"/>
              </a:p>
            </p:txBody>
          </p:sp>
        </p:grpSp>
        <p:sp>
          <p:nvSpPr>
            <p:cNvPr id="135" name="Rectangle 134"/>
            <p:cNvSpPr/>
            <p:nvPr/>
          </p:nvSpPr>
          <p:spPr>
            <a:xfrm>
              <a:off x="4458928" y="3255731"/>
              <a:ext cx="1062821" cy="523220"/>
            </a:xfrm>
            <a:prstGeom prst="rect">
              <a:avLst/>
            </a:prstGeom>
          </p:spPr>
          <p:txBody>
            <a:bodyPr wrap="square">
              <a:spAutoFit/>
            </a:bodyPr>
            <a:lstStyle/>
            <a:p>
              <a:r>
                <a:rPr lang="en-IN" sz="1400" dirty="0" smtClean="0"/>
                <a:t>Notification</a:t>
              </a:r>
            </a:p>
            <a:p>
              <a:r>
                <a:rPr lang="en-IN" sz="1400" dirty="0" smtClean="0"/>
                <a:t> </a:t>
              </a:r>
              <a:r>
                <a:rPr lang="en-IN" sz="1400" dirty="0"/>
                <a:t>System</a:t>
              </a:r>
            </a:p>
          </p:txBody>
        </p:sp>
      </p:grpSp>
      <p:cxnSp>
        <p:nvCxnSpPr>
          <p:cNvPr id="5" name="Elbow Connector 4"/>
          <p:cNvCxnSpPr>
            <a:stCxn id="125" idx="1"/>
          </p:cNvCxnSpPr>
          <p:nvPr/>
        </p:nvCxnSpPr>
        <p:spPr>
          <a:xfrm rot="5400000" flipH="1" flipV="1">
            <a:off x="833667" y="1988122"/>
            <a:ext cx="837148" cy="3848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7" idx="2"/>
            <a:endCxn id="125" idx="7"/>
          </p:cNvCxnSpPr>
          <p:nvPr/>
        </p:nvCxnSpPr>
        <p:spPr>
          <a:xfrm rot="5400000">
            <a:off x="1617945" y="2110606"/>
            <a:ext cx="823912" cy="15316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6200000" flipV="1">
            <a:off x="1373721" y="3911286"/>
            <a:ext cx="824610" cy="19197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53" name="TextBox 152"/>
          <p:cNvSpPr txBox="1"/>
          <p:nvPr/>
        </p:nvSpPr>
        <p:spPr>
          <a:xfrm>
            <a:off x="1672423" y="3783258"/>
            <a:ext cx="1069931" cy="276999"/>
          </a:xfrm>
          <a:prstGeom prst="rect">
            <a:avLst/>
          </a:prstGeom>
          <a:noFill/>
        </p:spPr>
        <p:txBody>
          <a:bodyPr wrap="square" rtlCol="0">
            <a:spAutoFit/>
          </a:bodyPr>
          <a:lstStyle/>
          <a:p>
            <a:r>
              <a:rPr lang="en-US" sz="1200" dirty="0" smtClean="0"/>
              <a:t>Credentials</a:t>
            </a:r>
            <a:endParaRPr lang="en-US" sz="1200" dirty="0"/>
          </a:p>
        </p:txBody>
      </p:sp>
      <p:cxnSp>
        <p:nvCxnSpPr>
          <p:cNvPr id="24" name="Elbow Connector 23"/>
          <p:cNvCxnSpPr>
            <a:endCxn id="15" idx="1"/>
          </p:cNvCxnSpPr>
          <p:nvPr/>
        </p:nvCxnSpPr>
        <p:spPr>
          <a:xfrm rot="16200000" flipH="1">
            <a:off x="1031523" y="3833560"/>
            <a:ext cx="1018006" cy="54082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55" name="TextBox 154"/>
          <p:cNvSpPr txBox="1"/>
          <p:nvPr/>
        </p:nvSpPr>
        <p:spPr>
          <a:xfrm>
            <a:off x="745194" y="1975422"/>
            <a:ext cx="1069931" cy="276999"/>
          </a:xfrm>
          <a:prstGeom prst="rect">
            <a:avLst/>
          </a:prstGeom>
          <a:noFill/>
        </p:spPr>
        <p:txBody>
          <a:bodyPr wrap="square" rtlCol="0">
            <a:spAutoFit/>
          </a:bodyPr>
          <a:lstStyle/>
          <a:p>
            <a:r>
              <a:rPr lang="en-US" sz="1200" dirty="0" smtClean="0"/>
              <a:t>Response</a:t>
            </a:r>
            <a:endParaRPr lang="en-US" sz="1200" dirty="0"/>
          </a:p>
        </p:txBody>
      </p:sp>
      <p:grpSp>
        <p:nvGrpSpPr>
          <p:cNvPr id="158" name="Group 157"/>
          <p:cNvGrpSpPr/>
          <p:nvPr/>
        </p:nvGrpSpPr>
        <p:grpSpPr>
          <a:xfrm>
            <a:off x="2658729" y="2428163"/>
            <a:ext cx="1778695" cy="438411"/>
            <a:chOff x="9557359" y="1853851"/>
            <a:chExt cx="1778695" cy="438411"/>
          </a:xfrm>
        </p:grpSpPr>
        <p:cxnSp>
          <p:nvCxnSpPr>
            <p:cNvPr id="159" name="Straight Connector 158"/>
            <p:cNvCxnSpPr/>
            <p:nvPr/>
          </p:nvCxnSpPr>
          <p:spPr>
            <a:xfrm>
              <a:off x="9557359" y="1853851"/>
              <a:ext cx="17786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9557359" y="1853851"/>
              <a:ext cx="0" cy="4384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9557359" y="2292262"/>
              <a:ext cx="17786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a:off x="9807879" y="1853851"/>
              <a:ext cx="0" cy="425885"/>
            </a:xfrm>
            <a:prstGeom prst="line">
              <a:avLst/>
            </a:prstGeom>
          </p:spPr>
          <p:style>
            <a:lnRef idx="1">
              <a:schemeClr val="accent1"/>
            </a:lnRef>
            <a:fillRef idx="0">
              <a:schemeClr val="accent1"/>
            </a:fillRef>
            <a:effectRef idx="0">
              <a:schemeClr val="accent1"/>
            </a:effectRef>
            <a:fontRef idx="minor">
              <a:schemeClr val="tx1"/>
            </a:fontRef>
          </p:style>
        </p:cxnSp>
        <p:sp>
          <p:nvSpPr>
            <p:cNvPr id="165" name="TextBox 164"/>
            <p:cNvSpPr txBox="1"/>
            <p:nvPr/>
          </p:nvSpPr>
          <p:spPr>
            <a:xfrm>
              <a:off x="9806832" y="1910172"/>
              <a:ext cx="1002973" cy="338554"/>
            </a:xfrm>
            <a:prstGeom prst="rect">
              <a:avLst/>
            </a:prstGeom>
            <a:noFill/>
          </p:spPr>
          <p:txBody>
            <a:bodyPr wrap="square" rtlCol="0">
              <a:spAutoFit/>
            </a:bodyPr>
            <a:lstStyle/>
            <a:p>
              <a:r>
                <a:rPr lang="en-US" sz="1600" dirty="0" smtClean="0"/>
                <a:t>Profile</a:t>
              </a:r>
              <a:endParaRPr lang="en-US" sz="1600" dirty="0"/>
            </a:p>
          </p:txBody>
        </p:sp>
      </p:grpSp>
      <p:grpSp>
        <p:nvGrpSpPr>
          <p:cNvPr id="167" name="Group 166"/>
          <p:cNvGrpSpPr/>
          <p:nvPr/>
        </p:nvGrpSpPr>
        <p:grpSpPr>
          <a:xfrm>
            <a:off x="2647003" y="3133047"/>
            <a:ext cx="1778695" cy="438411"/>
            <a:chOff x="9557359" y="1853851"/>
            <a:chExt cx="1778695" cy="438411"/>
          </a:xfrm>
        </p:grpSpPr>
        <p:cxnSp>
          <p:nvCxnSpPr>
            <p:cNvPr id="168" name="Straight Connector 167"/>
            <p:cNvCxnSpPr/>
            <p:nvPr/>
          </p:nvCxnSpPr>
          <p:spPr>
            <a:xfrm>
              <a:off x="9557359" y="1853851"/>
              <a:ext cx="17786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9557359" y="1853851"/>
              <a:ext cx="0" cy="4384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9557359" y="2292262"/>
              <a:ext cx="17786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9807879" y="1853851"/>
              <a:ext cx="0" cy="425885"/>
            </a:xfrm>
            <a:prstGeom prst="line">
              <a:avLst/>
            </a:prstGeom>
          </p:spPr>
          <p:style>
            <a:lnRef idx="1">
              <a:schemeClr val="accent1"/>
            </a:lnRef>
            <a:fillRef idx="0">
              <a:schemeClr val="accent1"/>
            </a:fillRef>
            <a:effectRef idx="0">
              <a:schemeClr val="accent1"/>
            </a:effectRef>
            <a:fontRef idx="minor">
              <a:schemeClr val="tx1"/>
            </a:fontRef>
          </p:style>
        </p:cxnSp>
        <p:sp>
          <p:nvSpPr>
            <p:cNvPr id="172" name="TextBox 171"/>
            <p:cNvSpPr txBox="1"/>
            <p:nvPr/>
          </p:nvSpPr>
          <p:spPr>
            <a:xfrm>
              <a:off x="9806832" y="1910173"/>
              <a:ext cx="1529222" cy="338554"/>
            </a:xfrm>
            <a:prstGeom prst="rect">
              <a:avLst/>
            </a:prstGeom>
            <a:noFill/>
          </p:spPr>
          <p:txBody>
            <a:bodyPr wrap="square" rtlCol="0">
              <a:spAutoFit/>
            </a:bodyPr>
            <a:lstStyle/>
            <a:p>
              <a:r>
                <a:rPr lang="en-US" sz="1600" dirty="0" smtClean="0"/>
                <a:t>Vendor</a:t>
              </a:r>
              <a:endParaRPr lang="en-US" sz="1600" dirty="0"/>
            </a:p>
          </p:txBody>
        </p:sp>
      </p:grpSp>
      <p:cxnSp>
        <p:nvCxnSpPr>
          <p:cNvPr id="41" name="Elbow Connector 40"/>
          <p:cNvCxnSpPr>
            <a:stCxn id="16" idx="0"/>
            <a:endCxn id="137" idx="6"/>
          </p:cNvCxnSpPr>
          <p:nvPr/>
        </p:nvCxnSpPr>
        <p:spPr>
          <a:xfrm rot="16200000" flipV="1">
            <a:off x="5646051" y="950547"/>
            <a:ext cx="1066914" cy="66782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137" idx="2"/>
            <a:endCxn id="7" idx="0"/>
          </p:cNvCxnSpPr>
          <p:nvPr/>
        </p:nvCxnSpPr>
        <p:spPr>
          <a:xfrm rot="10800000" flipV="1">
            <a:off x="2106485" y="751003"/>
            <a:ext cx="2475473" cy="5732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p:cNvCxnSpPr>
            <a:stCxn id="16" idx="7"/>
          </p:cNvCxnSpPr>
          <p:nvPr/>
        </p:nvCxnSpPr>
        <p:spPr>
          <a:xfrm rot="5400000" flipH="1" flipV="1">
            <a:off x="7385036" y="1393065"/>
            <a:ext cx="176980" cy="1026685"/>
          </a:xfrm>
          <a:prstGeom prst="bentConnector4">
            <a:avLst>
              <a:gd name="adj1" fmla="val 129167"/>
              <a:gd name="adj2" fmla="val 590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p:cNvCxnSpPr/>
          <p:nvPr/>
        </p:nvCxnSpPr>
        <p:spPr>
          <a:xfrm rot="10800000" flipV="1">
            <a:off x="7145241" y="2113922"/>
            <a:ext cx="841629" cy="14542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81" name="Group 180"/>
          <p:cNvGrpSpPr/>
          <p:nvPr/>
        </p:nvGrpSpPr>
        <p:grpSpPr>
          <a:xfrm>
            <a:off x="9837369" y="2446456"/>
            <a:ext cx="1263638" cy="1208496"/>
            <a:chOff x="5060026" y="1876145"/>
            <a:chExt cx="1263638" cy="1208496"/>
          </a:xfrm>
        </p:grpSpPr>
        <p:sp>
          <p:nvSpPr>
            <p:cNvPr id="183" name="Oval 182"/>
            <p:cNvSpPr/>
            <p:nvPr/>
          </p:nvSpPr>
          <p:spPr>
            <a:xfrm>
              <a:off x="5060026" y="1876145"/>
              <a:ext cx="1263638" cy="120849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smtClean="0">
                <a:solidFill>
                  <a:schemeClr val="tx1"/>
                </a:solidFill>
              </a:endParaRPr>
            </a:p>
            <a:p>
              <a:pPr algn="ctr"/>
              <a:r>
                <a:rPr lang="en-US" sz="1200" dirty="0" smtClean="0">
                  <a:solidFill>
                    <a:schemeClr val="tx1"/>
                  </a:solidFill>
                </a:rPr>
                <a:t>Dashboard</a:t>
              </a:r>
              <a:endParaRPr lang="en-US" sz="1200" dirty="0">
                <a:solidFill>
                  <a:schemeClr val="tx1"/>
                </a:solidFill>
              </a:endParaRPr>
            </a:p>
          </p:txBody>
        </p:sp>
        <p:cxnSp>
          <p:nvCxnSpPr>
            <p:cNvPr id="184" name="Straight Connector 183"/>
            <p:cNvCxnSpPr/>
            <p:nvPr/>
          </p:nvCxnSpPr>
          <p:spPr>
            <a:xfrm>
              <a:off x="5157772" y="2173291"/>
              <a:ext cx="1088558" cy="17816"/>
            </a:xfrm>
            <a:prstGeom prst="line">
              <a:avLst/>
            </a:prstGeom>
          </p:spPr>
          <p:style>
            <a:lnRef idx="1">
              <a:schemeClr val="accent1"/>
            </a:lnRef>
            <a:fillRef idx="0">
              <a:schemeClr val="accent1"/>
            </a:fillRef>
            <a:effectRef idx="0">
              <a:schemeClr val="accent1"/>
            </a:effectRef>
            <a:fontRef idx="minor">
              <a:schemeClr val="tx1"/>
            </a:fontRef>
          </p:style>
        </p:cxnSp>
        <p:sp>
          <p:nvSpPr>
            <p:cNvPr id="185" name="TextBox 184"/>
            <p:cNvSpPr txBox="1"/>
            <p:nvPr/>
          </p:nvSpPr>
          <p:spPr>
            <a:xfrm>
              <a:off x="5455405" y="1896330"/>
              <a:ext cx="611899" cy="307777"/>
            </a:xfrm>
            <a:prstGeom prst="rect">
              <a:avLst/>
            </a:prstGeom>
            <a:noFill/>
          </p:spPr>
          <p:txBody>
            <a:bodyPr wrap="square" rtlCol="0">
              <a:spAutoFit/>
            </a:bodyPr>
            <a:lstStyle/>
            <a:p>
              <a:r>
                <a:rPr lang="en-US" sz="1400" dirty="0"/>
                <a:t>6</a:t>
              </a:r>
              <a:r>
                <a:rPr lang="en-US" sz="1400" dirty="0" smtClean="0"/>
                <a:t>.0</a:t>
              </a:r>
              <a:endParaRPr lang="en-US" sz="1400" dirty="0"/>
            </a:p>
          </p:txBody>
        </p:sp>
      </p:grpSp>
      <p:cxnSp>
        <p:nvCxnSpPr>
          <p:cNvPr id="63" name="Elbow Connector 62"/>
          <p:cNvCxnSpPr/>
          <p:nvPr/>
        </p:nvCxnSpPr>
        <p:spPr>
          <a:xfrm rot="10800000" flipV="1">
            <a:off x="8288581" y="2834044"/>
            <a:ext cx="1592765" cy="907150"/>
          </a:xfrm>
          <a:prstGeom prst="bentConnector3">
            <a:avLst>
              <a:gd name="adj1" fmla="val 10055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p:cNvCxnSpPr>
            <a:stCxn id="183" idx="2"/>
          </p:cNvCxnSpPr>
          <p:nvPr/>
        </p:nvCxnSpPr>
        <p:spPr>
          <a:xfrm rot="10800000" flipV="1">
            <a:off x="8516203" y="3050704"/>
            <a:ext cx="1321166" cy="705878"/>
          </a:xfrm>
          <a:prstGeom prst="bentConnector3">
            <a:avLst>
              <a:gd name="adj1" fmla="val 9958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Elbow Connector 68"/>
          <p:cNvCxnSpPr>
            <a:endCxn id="141" idx="0"/>
          </p:cNvCxnSpPr>
          <p:nvPr/>
        </p:nvCxnSpPr>
        <p:spPr>
          <a:xfrm rot="10800000" flipV="1">
            <a:off x="8930545" y="3267516"/>
            <a:ext cx="983557" cy="48906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p:cNvCxnSpPr>
            <a:stCxn id="183" idx="3"/>
            <a:endCxn id="141" idx="3"/>
          </p:cNvCxnSpPr>
          <p:nvPr/>
        </p:nvCxnSpPr>
        <p:spPr>
          <a:xfrm rot="5400000">
            <a:off x="9555342" y="3514967"/>
            <a:ext cx="504079" cy="43008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p:cNvCxnSpPr>
            <a:endCxn id="183" idx="7"/>
          </p:cNvCxnSpPr>
          <p:nvPr/>
        </p:nvCxnSpPr>
        <p:spPr>
          <a:xfrm rot="16200000" flipH="1">
            <a:off x="9227373" y="934857"/>
            <a:ext cx="2184849" cy="1192307"/>
          </a:xfrm>
          <a:prstGeom prst="bentConnector3">
            <a:avLst>
              <a:gd name="adj1" fmla="val 65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Elbow Connector 77"/>
          <p:cNvCxnSpPr>
            <a:stCxn id="180" idx="3"/>
            <a:endCxn id="183" idx="0"/>
          </p:cNvCxnSpPr>
          <p:nvPr/>
        </p:nvCxnSpPr>
        <p:spPr>
          <a:xfrm>
            <a:off x="9765564" y="1185138"/>
            <a:ext cx="703624" cy="126131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Elbow Connector 85"/>
          <p:cNvCxnSpPr>
            <a:endCxn id="183" idx="6"/>
          </p:cNvCxnSpPr>
          <p:nvPr/>
        </p:nvCxnSpPr>
        <p:spPr>
          <a:xfrm rot="16200000" flipV="1">
            <a:off x="9866509" y="4285202"/>
            <a:ext cx="3008742" cy="53974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Elbow Connector 90"/>
          <p:cNvCxnSpPr/>
          <p:nvPr/>
        </p:nvCxnSpPr>
        <p:spPr>
          <a:xfrm rot="16200000" flipH="1">
            <a:off x="9646026" y="1897762"/>
            <a:ext cx="618444" cy="554999"/>
          </a:xfrm>
          <a:prstGeom prst="bentConnector3">
            <a:avLst>
              <a:gd name="adj1" fmla="val 1450"/>
            </a:avLst>
          </a:prstGeom>
          <a:ln>
            <a:tailEnd type="triangle"/>
          </a:ln>
        </p:spPr>
        <p:style>
          <a:lnRef idx="1">
            <a:schemeClr val="accent1"/>
          </a:lnRef>
          <a:fillRef idx="0">
            <a:schemeClr val="accent1"/>
          </a:fillRef>
          <a:effectRef idx="0">
            <a:schemeClr val="accent1"/>
          </a:effectRef>
          <a:fontRef idx="minor">
            <a:schemeClr val="tx1"/>
          </a:fontRef>
        </p:style>
      </p:cxnSp>
      <p:sp>
        <p:nvSpPr>
          <p:cNvPr id="208" name="TextBox 207"/>
          <p:cNvSpPr txBox="1"/>
          <p:nvPr/>
        </p:nvSpPr>
        <p:spPr>
          <a:xfrm>
            <a:off x="8833403" y="3070803"/>
            <a:ext cx="1069931" cy="276999"/>
          </a:xfrm>
          <a:prstGeom prst="rect">
            <a:avLst/>
          </a:prstGeom>
          <a:noFill/>
        </p:spPr>
        <p:txBody>
          <a:bodyPr wrap="square" rtlCol="0">
            <a:spAutoFit/>
          </a:bodyPr>
          <a:lstStyle/>
          <a:p>
            <a:r>
              <a:rPr lang="en-US" sz="1200" dirty="0" smtClean="0"/>
              <a:t> Plans List</a:t>
            </a:r>
            <a:endParaRPr lang="en-US" sz="1200" dirty="0"/>
          </a:p>
        </p:txBody>
      </p:sp>
      <p:sp>
        <p:nvSpPr>
          <p:cNvPr id="209" name="TextBox 208"/>
          <p:cNvSpPr txBox="1"/>
          <p:nvPr/>
        </p:nvSpPr>
        <p:spPr>
          <a:xfrm>
            <a:off x="8683256" y="2867389"/>
            <a:ext cx="1069931" cy="276999"/>
          </a:xfrm>
          <a:prstGeom prst="rect">
            <a:avLst/>
          </a:prstGeom>
          <a:noFill/>
        </p:spPr>
        <p:txBody>
          <a:bodyPr wrap="square" rtlCol="0">
            <a:spAutoFit/>
          </a:bodyPr>
          <a:lstStyle/>
          <a:p>
            <a:r>
              <a:rPr lang="en-US" sz="1200" dirty="0" smtClean="0"/>
              <a:t> Vendor List</a:t>
            </a:r>
            <a:endParaRPr lang="en-US" sz="1200" dirty="0"/>
          </a:p>
        </p:txBody>
      </p:sp>
      <p:sp>
        <p:nvSpPr>
          <p:cNvPr id="211" name="TextBox 210"/>
          <p:cNvSpPr txBox="1"/>
          <p:nvPr/>
        </p:nvSpPr>
        <p:spPr>
          <a:xfrm>
            <a:off x="8330808" y="2625060"/>
            <a:ext cx="1069931" cy="276999"/>
          </a:xfrm>
          <a:prstGeom prst="rect">
            <a:avLst/>
          </a:prstGeom>
          <a:noFill/>
        </p:spPr>
        <p:txBody>
          <a:bodyPr wrap="square" rtlCol="0">
            <a:spAutoFit/>
          </a:bodyPr>
          <a:lstStyle/>
          <a:p>
            <a:r>
              <a:rPr lang="en-US" sz="1200" dirty="0" smtClean="0"/>
              <a:t> User List</a:t>
            </a:r>
            <a:endParaRPr lang="en-US" sz="1200" dirty="0"/>
          </a:p>
        </p:txBody>
      </p:sp>
      <p:cxnSp>
        <p:nvCxnSpPr>
          <p:cNvPr id="95" name="Elbow Connector 94"/>
          <p:cNvCxnSpPr/>
          <p:nvPr/>
        </p:nvCxnSpPr>
        <p:spPr>
          <a:xfrm rot="10800000" flipV="1">
            <a:off x="2061041" y="2484483"/>
            <a:ext cx="597689" cy="16927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Elbow Connector 96"/>
          <p:cNvCxnSpPr/>
          <p:nvPr/>
        </p:nvCxnSpPr>
        <p:spPr>
          <a:xfrm flipV="1">
            <a:off x="2106484" y="2701749"/>
            <a:ext cx="552245" cy="13229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Elbow Connector 99"/>
          <p:cNvCxnSpPr>
            <a:endCxn id="125" idx="6"/>
          </p:cNvCxnSpPr>
          <p:nvPr/>
        </p:nvCxnSpPr>
        <p:spPr>
          <a:xfrm rot="10800000">
            <a:off x="2138375" y="3026413"/>
            <a:ext cx="508629" cy="16295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Elbow Connector 104"/>
          <p:cNvCxnSpPr/>
          <p:nvPr/>
        </p:nvCxnSpPr>
        <p:spPr>
          <a:xfrm>
            <a:off x="2106484" y="3267516"/>
            <a:ext cx="552245" cy="1361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H="1">
            <a:off x="11180737" y="6058759"/>
            <a:ext cx="4600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Elbow Connector 109"/>
          <p:cNvCxnSpPr/>
          <p:nvPr/>
        </p:nvCxnSpPr>
        <p:spPr>
          <a:xfrm flipV="1">
            <a:off x="3130971" y="4007274"/>
            <a:ext cx="4073043" cy="41230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12" name="Elbow Connector 111"/>
          <p:cNvCxnSpPr/>
          <p:nvPr/>
        </p:nvCxnSpPr>
        <p:spPr>
          <a:xfrm>
            <a:off x="7187878" y="4013642"/>
            <a:ext cx="4060686" cy="357137"/>
          </a:xfrm>
          <a:prstGeom prst="bentConnector3">
            <a:avLst>
              <a:gd name="adj1" fmla="val 258"/>
            </a:avLst>
          </a:prstGeom>
        </p:spPr>
        <p:style>
          <a:lnRef idx="1">
            <a:schemeClr val="accent1"/>
          </a:lnRef>
          <a:fillRef idx="0">
            <a:schemeClr val="accent1"/>
          </a:fillRef>
          <a:effectRef idx="0">
            <a:schemeClr val="accent1"/>
          </a:effectRef>
          <a:fontRef idx="minor">
            <a:schemeClr val="tx1"/>
          </a:fontRef>
        </p:style>
      </p:cxnSp>
      <p:cxnSp>
        <p:nvCxnSpPr>
          <p:cNvPr id="115" name="Elbow Connector 114"/>
          <p:cNvCxnSpPr/>
          <p:nvPr/>
        </p:nvCxnSpPr>
        <p:spPr>
          <a:xfrm rot="5400000">
            <a:off x="10458184" y="4764129"/>
            <a:ext cx="1183731" cy="397031"/>
          </a:xfrm>
          <a:prstGeom prst="bentConnector3">
            <a:avLst>
              <a:gd name="adj1" fmla="val 99577"/>
            </a:avLst>
          </a:prstGeom>
        </p:spPr>
        <p:style>
          <a:lnRef idx="1">
            <a:schemeClr val="accent1"/>
          </a:lnRef>
          <a:fillRef idx="0">
            <a:schemeClr val="accent1"/>
          </a:fillRef>
          <a:effectRef idx="0">
            <a:schemeClr val="accent1"/>
          </a:effectRef>
          <a:fontRef idx="minor">
            <a:schemeClr val="tx1"/>
          </a:fontRef>
        </p:style>
      </p:cxnSp>
      <p:cxnSp>
        <p:nvCxnSpPr>
          <p:cNvPr id="120" name="Elbow Connector 119"/>
          <p:cNvCxnSpPr>
            <a:endCxn id="154" idx="7"/>
          </p:cNvCxnSpPr>
          <p:nvPr/>
        </p:nvCxnSpPr>
        <p:spPr>
          <a:xfrm rot="10800000" flipV="1">
            <a:off x="6212904" y="5534325"/>
            <a:ext cx="4638631" cy="176980"/>
          </a:xfrm>
          <a:prstGeom prst="bentConnector4">
            <a:avLst>
              <a:gd name="adj1" fmla="val 48005"/>
              <a:gd name="adj2" fmla="val -6032"/>
            </a:avLst>
          </a:prstGeom>
          <a:ln>
            <a:tailEnd type="triangle"/>
          </a:ln>
        </p:spPr>
        <p:style>
          <a:lnRef idx="1">
            <a:schemeClr val="accent1"/>
          </a:lnRef>
          <a:fillRef idx="0">
            <a:schemeClr val="accent1"/>
          </a:fillRef>
          <a:effectRef idx="0">
            <a:schemeClr val="accent1"/>
          </a:effectRef>
          <a:fontRef idx="minor">
            <a:schemeClr val="tx1"/>
          </a:fontRef>
        </p:style>
      </p:cxnSp>
      <p:sp>
        <p:nvSpPr>
          <p:cNvPr id="247" name="TextBox 246"/>
          <p:cNvSpPr txBox="1"/>
          <p:nvPr/>
        </p:nvSpPr>
        <p:spPr>
          <a:xfrm>
            <a:off x="1830933" y="5924772"/>
            <a:ext cx="1564165" cy="276999"/>
          </a:xfrm>
          <a:prstGeom prst="rect">
            <a:avLst/>
          </a:prstGeom>
          <a:noFill/>
        </p:spPr>
        <p:txBody>
          <a:bodyPr wrap="square" rtlCol="0">
            <a:spAutoFit/>
          </a:bodyPr>
          <a:lstStyle/>
          <a:p>
            <a:r>
              <a:rPr lang="en-US" sz="1200" dirty="0" smtClean="0"/>
              <a:t>Feedback</a:t>
            </a:r>
            <a:endParaRPr lang="en-US" sz="1200" dirty="0"/>
          </a:p>
        </p:txBody>
      </p:sp>
      <p:cxnSp>
        <p:nvCxnSpPr>
          <p:cNvPr id="189" name="Elbow Connector 188"/>
          <p:cNvCxnSpPr/>
          <p:nvPr/>
        </p:nvCxnSpPr>
        <p:spPr>
          <a:xfrm flipV="1">
            <a:off x="3524957" y="2904087"/>
            <a:ext cx="2621559" cy="11095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flipV="1">
            <a:off x="2768276" y="3783258"/>
            <a:ext cx="0" cy="5875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flipV="1">
            <a:off x="2759968" y="3753391"/>
            <a:ext cx="1911427" cy="307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Elbow Connector 197"/>
          <p:cNvCxnSpPr>
            <a:endCxn id="16" idx="2"/>
          </p:cNvCxnSpPr>
          <p:nvPr/>
        </p:nvCxnSpPr>
        <p:spPr>
          <a:xfrm rot="5400000" flipH="1" flipV="1">
            <a:off x="4609290" y="2484271"/>
            <a:ext cx="1334417" cy="121020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5" name="Elbow Connector 204"/>
          <p:cNvCxnSpPr/>
          <p:nvPr/>
        </p:nvCxnSpPr>
        <p:spPr>
          <a:xfrm flipV="1">
            <a:off x="2964204" y="4013642"/>
            <a:ext cx="580660" cy="357137"/>
          </a:xfrm>
          <a:prstGeom prst="bentConnector3">
            <a:avLst>
              <a:gd name="adj1" fmla="val 2992"/>
            </a:avLst>
          </a:prstGeom>
        </p:spPr>
        <p:style>
          <a:lnRef idx="1">
            <a:schemeClr val="accent1"/>
          </a:lnRef>
          <a:fillRef idx="0">
            <a:schemeClr val="accent1"/>
          </a:fillRef>
          <a:effectRef idx="0">
            <a:schemeClr val="accent1"/>
          </a:effectRef>
          <a:fontRef idx="minor">
            <a:schemeClr val="tx1"/>
          </a:fontRef>
        </p:style>
      </p:cxnSp>
      <p:sp>
        <p:nvSpPr>
          <p:cNvPr id="218" name="TextBox 217"/>
          <p:cNvSpPr txBox="1"/>
          <p:nvPr/>
        </p:nvSpPr>
        <p:spPr>
          <a:xfrm>
            <a:off x="2606845" y="2510204"/>
            <a:ext cx="386644" cy="307777"/>
          </a:xfrm>
          <a:prstGeom prst="rect">
            <a:avLst/>
          </a:prstGeom>
          <a:noFill/>
        </p:spPr>
        <p:txBody>
          <a:bodyPr wrap="none" rtlCol="0">
            <a:spAutoFit/>
          </a:bodyPr>
          <a:lstStyle/>
          <a:p>
            <a:r>
              <a:rPr lang="en-IN" sz="1400" dirty="0" smtClean="0"/>
              <a:t>D1</a:t>
            </a:r>
            <a:endParaRPr lang="en-IN" sz="1400" dirty="0"/>
          </a:p>
        </p:txBody>
      </p:sp>
      <p:sp>
        <p:nvSpPr>
          <p:cNvPr id="269" name="TextBox 268"/>
          <p:cNvSpPr txBox="1"/>
          <p:nvPr/>
        </p:nvSpPr>
        <p:spPr>
          <a:xfrm>
            <a:off x="2581620" y="3222501"/>
            <a:ext cx="386644" cy="307777"/>
          </a:xfrm>
          <a:prstGeom prst="rect">
            <a:avLst/>
          </a:prstGeom>
          <a:noFill/>
        </p:spPr>
        <p:txBody>
          <a:bodyPr wrap="none" rtlCol="0">
            <a:spAutoFit/>
          </a:bodyPr>
          <a:lstStyle/>
          <a:p>
            <a:r>
              <a:rPr lang="en-IN" sz="1400" dirty="0" smtClean="0"/>
              <a:t>D2</a:t>
            </a:r>
            <a:endParaRPr lang="en-IN" sz="1400" dirty="0"/>
          </a:p>
        </p:txBody>
      </p:sp>
    </p:spTree>
    <p:extLst>
      <p:ext uri="{BB962C8B-B14F-4D97-AF65-F5344CB8AC3E}">
        <p14:creationId xmlns:p14="http://schemas.microsoft.com/office/powerpoint/2010/main" val="6893537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3887265729"/>
              </p:ext>
            </p:extLst>
          </p:nvPr>
        </p:nvGraphicFramePr>
        <p:xfrm>
          <a:off x="4258850" y="1515649"/>
          <a:ext cx="3878892" cy="34070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56894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Elbow Connector 18"/>
          <p:cNvCxnSpPr>
            <a:stCxn id="68" idx="3"/>
            <a:endCxn id="15" idx="2"/>
          </p:cNvCxnSpPr>
          <p:nvPr/>
        </p:nvCxnSpPr>
        <p:spPr>
          <a:xfrm>
            <a:off x="2151607" y="594801"/>
            <a:ext cx="4664830" cy="66450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9111988" y="1024219"/>
            <a:ext cx="1778695" cy="438411"/>
            <a:chOff x="9557359" y="1853851"/>
            <a:chExt cx="1778695" cy="438411"/>
          </a:xfrm>
        </p:grpSpPr>
        <p:cxnSp>
          <p:nvCxnSpPr>
            <p:cNvPr id="49" name="Straight Connector 48"/>
            <p:cNvCxnSpPr/>
            <p:nvPr/>
          </p:nvCxnSpPr>
          <p:spPr>
            <a:xfrm>
              <a:off x="9557359" y="1853851"/>
              <a:ext cx="17786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9557359" y="1853851"/>
              <a:ext cx="0" cy="438411"/>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9557359" y="2292262"/>
              <a:ext cx="17786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9807879" y="1853851"/>
              <a:ext cx="0" cy="425885"/>
            </a:xfrm>
            <a:prstGeom prst="line">
              <a:avLst/>
            </a:prstGeom>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9844410" y="1910172"/>
              <a:ext cx="1002973" cy="338554"/>
            </a:xfrm>
            <a:prstGeom prst="rect">
              <a:avLst/>
            </a:prstGeom>
            <a:noFill/>
          </p:spPr>
          <p:txBody>
            <a:bodyPr wrap="square" rtlCol="0">
              <a:spAutoFit/>
            </a:bodyPr>
            <a:lstStyle/>
            <a:p>
              <a:r>
                <a:rPr lang="en-US" sz="1600" dirty="0" smtClean="0"/>
                <a:t>Profile</a:t>
              </a:r>
              <a:endParaRPr lang="en-US" sz="1600" dirty="0"/>
            </a:p>
          </p:txBody>
        </p:sp>
      </p:grpSp>
      <p:grpSp>
        <p:nvGrpSpPr>
          <p:cNvPr id="55" name="Group 54"/>
          <p:cNvGrpSpPr/>
          <p:nvPr/>
        </p:nvGrpSpPr>
        <p:grpSpPr>
          <a:xfrm>
            <a:off x="9111988" y="3134145"/>
            <a:ext cx="1778695" cy="487181"/>
            <a:chOff x="9557359" y="1853851"/>
            <a:chExt cx="1778695" cy="438411"/>
          </a:xfrm>
        </p:grpSpPr>
        <p:cxnSp>
          <p:nvCxnSpPr>
            <p:cNvPr id="56" name="Straight Connector 55"/>
            <p:cNvCxnSpPr/>
            <p:nvPr/>
          </p:nvCxnSpPr>
          <p:spPr>
            <a:xfrm>
              <a:off x="9557359" y="1853851"/>
              <a:ext cx="17786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9557359" y="1853851"/>
              <a:ext cx="0" cy="43841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9557359" y="2292262"/>
              <a:ext cx="17786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9807879" y="1853851"/>
              <a:ext cx="0" cy="425885"/>
            </a:xfrm>
            <a:prstGeom prst="line">
              <a:avLst/>
            </a:prstGeom>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9806832" y="1910173"/>
              <a:ext cx="1529222" cy="304663"/>
            </a:xfrm>
            <a:prstGeom prst="rect">
              <a:avLst/>
            </a:prstGeom>
            <a:noFill/>
          </p:spPr>
          <p:txBody>
            <a:bodyPr wrap="square" rtlCol="0">
              <a:spAutoFit/>
            </a:bodyPr>
            <a:lstStyle/>
            <a:p>
              <a:r>
                <a:rPr lang="en-US" sz="1600" dirty="0" smtClean="0"/>
                <a:t>Vendor</a:t>
              </a:r>
              <a:endParaRPr lang="en-US" sz="1600" dirty="0"/>
            </a:p>
          </p:txBody>
        </p:sp>
      </p:grpSp>
      <p:grpSp>
        <p:nvGrpSpPr>
          <p:cNvPr id="31" name="Group 30"/>
          <p:cNvGrpSpPr/>
          <p:nvPr/>
        </p:nvGrpSpPr>
        <p:grpSpPr>
          <a:xfrm>
            <a:off x="6816437" y="2500285"/>
            <a:ext cx="2608180" cy="1754902"/>
            <a:chOff x="7714287" y="4258875"/>
            <a:chExt cx="2608180" cy="1754902"/>
          </a:xfrm>
        </p:grpSpPr>
        <p:sp>
          <p:nvSpPr>
            <p:cNvPr id="16" name="Oval 15"/>
            <p:cNvSpPr/>
            <p:nvPr/>
          </p:nvSpPr>
          <p:spPr>
            <a:xfrm>
              <a:off x="7714287" y="4258875"/>
              <a:ext cx="1746860" cy="1754902"/>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Vendor</a:t>
              </a:r>
            </a:p>
            <a:p>
              <a:pPr algn="ctr"/>
              <a:r>
                <a:rPr lang="en-US" sz="1400" dirty="0" smtClean="0">
                  <a:solidFill>
                    <a:schemeClr val="tx1"/>
                  </a:solidFill>
                </a:rPr>
                <a:t>Profile Management</a:t>
              </a:r>
              <a:endParaRPr lang="en-US" sz="1400" dirty="0">
                <a:solidFill>
                  <a:schemeClr val="tx1"/>
                </a:solidFill>
              </a:endParaRPr>
            </a:p>
          </p:txBody>
        </p:sp>
        <p:sp>
          <p:nvSpPr>
            <p:cNvPr id="54" name="TextBox 53"/>
            <p:cNvSpPr txBox="1"/>
            <p:nvPr/>
          </p:nvSpPr>
          <p:spPr>
            <a:xfrm>
              <a:off x="9946686" y="4988607"/>
              <a:ext cx="375781" cy="276999"/>
            </a:xfrm>
            <a:prstGeom prst="rect">
              <a:avLst/>
            </a:prstGeom>
            <a:noFill/>
          </p:spPr>
          <p:txBody>
            <a:bodyPr wrap="square" rtlCol="0">
              <a:spAutoFit/>
            </a:bodyPr>
            <a:lstStyle/>
            <a:p>
              <a:r>
                <a:rPr lang="en-US" sz="1200" dirty="0" smtClean="0"/>
                <a:t>D2</a:t>
              </a:r>
              <a:endParaRPr lang="en-US" sz="1200" dirty="0"/>
            </a:p>
          </p:txBody>
        </p:sp>
        <p:cxnSp>
          <p:nvCxnSpPr>
            <p:cNvPr id="73" name="Straight Arrow Connector 72"/>
            <p:cNvCxnSpPr/>
            <p:nvPr/>
          </p:nvCxnSpPr>
          <p:spPr>
            <a:xfrm flipH="1">
              <a:off x="9461147" y="4988607"/>
              <a:ext cx="5486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9461147" y="5265606"/>
              <a:ext cx="5486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7854944" y="4685389"/>
              <a:ext cx="1465546" cy="0"/>
            </a:xfrm>
            <a:prstGeom prst="line">
              <a:avLst/>
            </a:prstGeom>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349511" y="4348007"/>
              <a:ext cx="476412" cy="369332"/>
            </a:xfrm>
            <a:prstGeom prst="rect">
              <a:avLst/>
            </a:prstGeom>
            <a:noFill/>
          </p:spPr>
          <p:txBody>
            <a:bodyPr wrap="none" rtlCol="0">
              <a:spAutoFit/>
            </a:bodyPr>
            <a:lstStyle/>
            <a:p>
              <a:r>
                <a:rPr lang="en-US" dirty="0" smtClean="0"/>
                <a:t>1.2</a:t>
              </a:r>
              <a:endParaRPr lang="en-US" dirty="0"/>
            </a:p>
          </p:txBody>
        </p:sp>
      </p:grpSp>
      <p:cxnSp>
        <p:nvCxnSpPr>
          <p:cNvPr id="3" name="Elbow Connector 2"/>
          <p:cNvCxnSpPr>
            <a:stCxn id="15" idx="3"/>
            <a:endCxn id="68" idx="2"/>
          </p:cNvCxnSpPr>
          <p:nvPr/>
        </p:nvCxnSpPr>
        <p:spPr>
          <a:xfrm rot="5400000" flipH="1">
            <a:off x="3751291" y="-1441206"/>
            <a:ext cx="1059491" cy="5582444"/>
          </a:xfrm>
          <a:prstGeom prst="bentConnector3">
            <a:avLst>
              <a:gd name="adj1" fmla="val -327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4273451" y="4043736"/>
            <a:ext cx="883640" cy="307777"/>
          </a:xfrm>
          <a:prstGeom prst="rect">
            <a:avLst/>
          </a:prstGeom>
          <a:noFill/>
        </p:spPr>
        <p:txBody>
          <a:bodyPr wrap="none" rtlCol="0">
            <a:spAutoFit/>
          </a:bodyPr>
          <a:lstStyle/>
          <a:p>
            <a:r>
              <a:rPr lang="en-US" sz="1400" dirty="0" smtClean="0"/>
              <a:t>Response</a:t>
            </a:r>
            <a:endParaRPr lang="en-US" sz="1400" dirty="0"/>
          </a:p>
        </p:txBody>
      </p:sp>
      <p:sp>
        <p:nvSpPr>
          <p:cNvPr id="67" name="Rectangle 66"/>
          <p:cNvSpPr/>
          <p:nvPr/>
        </p:nvSpPr>
        <p:spPr>
          <a:xfrm>
            <a:off x="812851" y="3661930"/>
            <a:ext cx="1323584" cy="450937"/>
          </a:xfrm>
          <a:prstGeom prst="rect">
            <a:avLst/>
          </a:prstGeom>
          <a:ln>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Vendor</a:t>
            </a:r>
            <a:endParaRPr lang="en-US" sz="1400" dirty="0"/>
          </a:p>
        </p:txBody>
      </p:sp>
      <p:sp>
        <p:nvSpPr>
          <p:cNvPr id="68" name="Rectangle 67"/>
          <p:cNvSpPr/>
          <p:nvPr/>
        </p:nvSpPr>
        <p:spPr>
          <a:xfrm>
            <a:off x="828023" y="369332"/>
            <a:ext cx="1323584" cy="450938"/>
          </a:xfrm>
          <a:prstGeom prst="rect">
            <a:avLst/>
          </a:prstGeom>
          <a:ln>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User</a:t>
            </a:r>
            <a:endParaRPr lang="en-US" sz="1400" dirty="0"/>
          </a:p>
        </p:txBody>
      </p:sp>
      <p:sp>
        <p:nvSpPr>
          <p:cNvPr id="15" name="Oval 14"/>
          <p:cNvSpPr/>
          <p:nvPr/>
        </p:nvSpPr>
        <p:spPr>
          <a:xfrm>
            <a:off x="6816437" y="381858"/>
            <a:ext cx="1746860" cy="1754902"/>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User</a:t>
            </a:r>
          </a:p>
          <a:p>
            <a:pPr algn="ctr"/>
            <a:r>
              <a:rPr lang="en-US" sz="1400" dirty="0" smtClean="0">
                <a:solidFill>
                  <a:schemeClr val="tx1"/>
                </a:solidFill>
              </a:rPr>
              <a:t>Profile Management</a:t>
            </a:r>
            <a:endParaRPr lang="en-US" sz="1400" dirty="0">
              <a:solidFill>
                <a:schemeClr val="tx1"/>
              </a:solidFill>
            </a:endParaRPr>
          </a:p>
        </p:txBody>
      </p:sp>
      <p:sp>
        <p:nvSpPr>
          <p:cNvPr id="47" name="TextBox 46"/>
          <p:cNvSpPr txBox="1"/>
          <p:nvPr/>
        </p:nvSpPr>
        <p:spPr>
          <a:xfrm>
            <a:off x="9048836" y="1104926"/>
            <a:ext cx="375781" cy="276999"/>
          </a:xfrm>
          <a:prstGeom prst="rect">
            <a:avLst/>
          </a:prstGeom>
          <a:noFill/>
        </p:spPr>
        <p:txBody>
          <a:bodyPr wrap="square" rtlCol="0">
            <a:spAutoFit/>
          </a:bodyPr>
          <a:lstStyle/>
          <a:p>
            <a:r>
              <a:rPr lang="en-US" sz="1200" dirty="0" smtClean="0"/>
              <a:t>D1</a:t>
            </a:r>
            <a:endParaRPr lang="en-US" sz="1200" dirty="0"/>
          </a:p>
        </p:txBody>
      </p:sp>
      <p:cxnSp>
        <p:nvCxnSpPr>
          <p:cNvPr id="62" name="Straight Arrow Connector 61"/>
          <p:cNvCxnSpPr/>
          <p:nvPr/>
        </p:nvCxnSpPr>
        <p:spPr>
          <a:xfrm>
            <a:off x="8563297" y="1104926"/>
            <a:ext cx="5486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8563297" y="1381925"/>
            <a:ext cx="5486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957094" y="795218"/>
            <a:ext cx="1465546" cy="0"/>
          </a:xfrm>
          <a:prstGeom prst="line">
            <a:avLst/>
          </a:prstGeom>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7451661" y="425886"/>
            <a:ext cx="476412" cy="369332"/>
          </a:xfrm>
          <a:prstGeom prst="rect">
            <a:avLst/>
          </a:prstGeom>
          <a:noFill/>
        </p:spPr>
        <p:txBody>
          <a:bodyPr wrap="none" rtlCol="0">
            <a:spAutoFit/>
          </a:bodyPr>
          <a:lstStyle/>
          <a:p>
            <a:r>
              <a:rPr lang="en-US" dirty="0" smtClean="0"/>
              <a:t>1.1</a:t>
            </a:r>
            <a:endParaRPr lang="en-US" dirty="0"/>
          </a:p>
        </p:txBody>
      </p:sp>
      <p:sp>
        <p:nvSpPr>
          <p:cNvPr id="18" name="TextBox 17"/>
          <p:cNvSpPr txBox="1"/>
          <p:nvPr/>
        </p:nvSpPr>
        <p:spPr>
          <a:xfrm>
            <a:off x="5677379" y="1637301"/>
            <a:ext cx="883640" cy="307777"/>
          </a:xfrm>
          <a:prstGeom prst="rect">
            <a:avLst/>
          </a:prstGeom>
          <a:noFill/>
        </p:spPr>
        <p:txBody>
          <a:bodyPr wrap="none" rtlCol="0">
            <a:spAutoFit/>
          </a:bodyPr>
          <a:lstStyle/>
          <a:p>
            <a:r>
              <a:rPr lang="en-US" sz="1400" dirty="0" smtClean="0"/>
              <a:t>Response</a:t>
            </a:r>
            <a:endParaRPr lang="en-US" sz="1400" dirty="0"/>
          </a:p>
        </p:txBody>
      </p:sp>
      <p:sp>
        <p:nvSpPr>
          <p:cNvPr id="110" name="TextBox 109"/>
          <p:cNvSpPr txBox="1"/>
          <p:nvPr/>
        </p:nvSpPr>
        <p:spPr>
          <a:xfrm>
            <a:off x="4632786" y="1049431"/>
            <a:ext cx="1249291" cy="276999"/>
          </a:xfrm>
          <a:prstGeom prst="rect">
            <a:avLst/>
          </a:prstGeom>
          <a:noFill/>
        </p:spPr>
        <p:txBody>
          <a:bodyPr wrap="square" rtlCol="0">
            <a:spAutoFit/>
          </a:bodyPr>
          <a:lstStyle/>
          <a:p>
            <a:r>
              <a:rPr lang="en-US" sz="1200" dirty="0" smtClean="0"/>
              <a:t>User Credentials</a:t>
            </a:r>
            <a:endParaRPr lang="en-US" sz="1200" dirty="0"/>
          </a:p>
        </p:txBody>
      </p:sp>
      <p:sp>
        <p:nvSpPr>
          <p:cNvPr id="135" name="TextBox 134"/>
          <p:cNvSpPr txBox="1"/>
          <p:nvPr/>
        </p:nvSpPr>
        <p:spPr>
          <a:xfrm>
            <a:off x="4053793" y="2237111"/>
            <a:ext cx="1372555" cy="276999"/>
          </a:xfrm>
          <a:prstGeom prst="rect">
            <a:avLst/>
          </a:prstGeom>
          <a:noFill/>
        </p:spPr>
        <p:txBody>
          <a:bodyPr wrap="none" rtlCol="0">
            <a:spAutoFit/>
          </a:bodyPr>
          <a:lstStyle/>
          <a:p>
            <a:r>
              <a:rPr lang="en-US" sz="1200" dirty="0" smtClean="0"/>
              <a:t>Vendor Credentials</a:t>
            </a:r>
            <a:endParaRPr lang="en-US" sz="1200" dirty="0"/>
          </a:p>
        </p:txBody>
      </p:sp>
      <p:sp>
        <p:nvSpPr>
          <p:cNvPr id="100" name="Oval 99"/>
          <p:cNvSpPr/>
          <p:nvPr/>
        </p:nvSpPr>
        <p:spPr>
          <a:xfrm>
            <a:off x="6821144" y="4705012"/>
            <a:ext cx="1746860" cy="1754902"/>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Login</a:t>
            </a:r>
          </a:p>
          <a:p>
            <a:pPr algn="ctr"/>
            <a:r>
              <a:rPr lang="en-US" sz="1400" dirty="0" smtClean="0">
                <a:solidFill>
                  <a:schemeClr val="tx1"/>
                </a:solidFill>
              </a:rPr>
              <a:t>System</a:t>
            </a:r>
            <a:endParaRPr lang="en-US" sz="1400" dirty="0">
              <a:solidFill>
                <a:schemeClr val="tx1"/>
              </a:solidFill>
            </a:endParaRPr>
          </a:p>
        </p:txBody>
      </p:sp>
      <p:cxnSp>
        <p:nvCxnSpPr>
          <p:cNvPr id="125" name="Straight Connector 124"/>
          <p:cNvCxnSpPr/>
          <p:nvPr/>
        </p:nvCxnSpPr>
        <p:spPr>
          <a:xfrm>
            <a:off x="6961801" y="5131526"/>
            <a:ext cx="1465546" cy="0"/>
          </a:xfrm>
          <a:prstGeom prst="line">
            <a:avLst/>
          </a:prstGeom>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7451661" y="4768171"/>
            <a:ext cx="476412" cy="369332"/>
          </a:xfrm>
          <a:prstGeom prst="rect">
            <a:avLst/>
          </a:prstGeom>
          <a:noFill/>
        </p:spPr>
        <p:txBody>
          <a:bodyPr wrap="none" rtlCol="0">
            <a:spAutoFit/>
          </a:bodyPr>
          <a:lstStyle/>
          <a:p>
            <a:r>
              <a:rPr lang="en-US" dirty="0" smtClean="0"/>
              <a:t>1.3</a:t>
            </a:r>
            <a:endParaRPr lang="en-US" dirty="0"/>
          </a:p>
        </p:txBody>
      </p:sp>
      <p:cxnSp>
        <p:nvCxnSpPr>
          <p:cNvPr id="40" name="Elbow Connector 39"/>
          <p:cNvCxnSpPr>
            <a:stCxn id="67" idx="0"/>
            <a:endCxn id="16" idx="1"/>
          </p:cNvCxnSpPr>
          <p:nvPr/>
        </p:nvCxnSpPr>
        <p:spPr>
          <a:xfrm rot="5400000" flipH="1" flipV="1">
            <a:off x="3821128" y="410799"/>
            <a:ext cx="904646" cy="5597616"/>
          </a:xfrm>
          <a:prstGeom prst="bentConnector3">
            <a:avLst>
              <a:gd name="adj1" fmla="val 153678"/>
            </a:avLst>
          </a:prstGeom>
          <a:ln>
            <a:tailEnd type="triangle"/>
          </a:ln>
        </p:spPr>
        <p:style>
          <a:lnRef idx="1">
            <a:schemeClr val="accent1"/>
          </a:lnRef>
          <a:fillRef idx="0">
            <a:schemeClr val="accent1"/>
          </a:fillRef>
          <a:effectRef idx="0">
            <a:schemeClr val="accent1"/>
          </a:effectRef>
          <a:fontRef idx="minor">
            <a:schemeClr val="tx1"/>
          </a:fontRef>
        </p:style>
      </p:cxnSp>
      <p:sp>
        <p:nvSpPr>
          <p:cNvPr id="127" name="TextBox 126"/>
          <p:cNvSpPr txBox="1"/>
          <p:nvPr/>
        </p:nvSpPr>
        <p:spPr>
          <a:xfrm>
            <a:off x="5615713" y="3109555"/>
            <a:ext cx="883640" cy="307777"/>
          </a:xfrm>
          <a:prstGeom prst="rect">
            <a:avLst/>
          </a:prstGeom>
          <a:noFill/>
        </p:spPr>
        <p:txBody>
          <a:bodyPr wrap="none" rtlCol="0">
            <a:spAutoFit/>
          </a:bodyPr>
          <a:lstStyle/>
          <a:p>
            <a:r>
              <a:rPr lang="en-US" sz="1400" dirty="0" smtClean="0"/>
              <a:t>Response</a:t>
            </a:r>
            <a:endParaRPr lang="en-US" sz="1400" dirty="0"/>
          </a:p>
        </p:txBody>
      </p:sp>
      <p:cxnSp>
        <p:nvCxnSpPr>
          <p:cNvPr id="65" name="Elbow Connector 64"/>
          <p:cNvCxnSpPr>
            <a:endCxn id="100" idx="4"/>
          </p:cNvCxnSpPr>
          <p:nvPr/>
        </p:nvCxnSpPr>
        <p:spPr>
          <a:xfrm rot="5400000">
            <a:off x="7102617" y="1659717"/>
            <a:ext cx="5392155" cy="4208239"/>
          </a:xfrm>
          <a:prstGeom prst="bentConnector3">
            <a:avLst>
              <a:gd name="adj1" fmla="val 10423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10722278" y="1074611"/>
            <a:ext cx="1180536" cy="5929"/>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Elbow Connector 93"/>
          <p:cNvCxnSpPr/>
          <p:nvPr/>
        </p:nvCxnSpPr>
        <p:spPr>
          <a:xfrm rot="16200000" flipV="1">
            <a:off x="8980023" y="3066046"/>
            <a:ext cx="4316380" cy="716453"/>
          </a:xfrm>
          <a:prstGeom prst="bentConnector3">
            <a:avLst>
              <a:gd name="adj1" fmla="val 10020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8568005" y="5578318"/>
            <a:ext cx="29284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0" name="Elbow Connector 149"/>
          <p:cNvCxnSpPr/>
          <p:nvPr/>
        </p:nvCxnSpPr>
        <p:spPr>
          <a:xfrm flipV="1">
            <a:off x="8467055" y="3629367"/>
            <a:ext cx="2312930" cy="1576346"/>
          </a:xfrm>
          <a:prstGeom prst="bentConnector3">
            <a:avLst>
              <a:gd name="adj1" fmla="val 10036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8" name="Elbow Connector 157"/>
          <p:cNvCxnSpPr/>
          <p:nvPr/>
        </p:nvCxnSpPr>
        <p:spPr>
          <a:xfrm rot="10800000" flipV="1">
            <a:off x="8417933" y="3621325"/>
            <a:ext cx="1974665" cy="1456784"/>
          </a:xfrm>
          <a:prstGeom prst="bentConnector3">
            <a:avLst>
              <a:gd name="adj1" fmla="val 52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Elbow Connector 174"/>
          <p:cNvCxnSpPr>
            <a:endCxn id="100" idx="2"/>
          </p:cNvCxnSpPr>
          <p:nvPr/>
        </p:nvCxnSpPr>
        <p:spPr>
          <a:xfrm>
            <a:off x="812381" y="594801"/>
            <a:ext cx="6008763" cy="4987662"/>
          </a:xfrm>
          <a:prstGeom prst="bentConnector3">
            <a:avLst>
              <a:gd name="adj1" fmla="val -753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p:cNvCxnSpPr>
            <a:stCxn id="67" idx="2"/>
          </p:cNvCxnSpPr>
          <p:nvPr/>
        </p:nvCxnSpPr>
        <p:spPr>
          <a:xfrm rot="16200000" flipH="1">
            <a:off x="3533930" y="2053580"/>
            <a:ext cx="1223221" cy="534179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Elbow Connector 183"/>
          <p:cNvCxnSpPr>
            <a:stCxn id="100" idx="1"/>
          </p:cNvCxnSpPr>
          <p:nvPr/>
        </p:nvCxnSpPr>
        <p:spPr>
          <a:xfrm rot="16200000" flipV="1">
            <a:off x="4182129" y="2067173"/>
            <a:ext cx="849145" cy="494053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9" name="Elbow Connector 188"/>
          <p:cNvCxnSpPr>
            <a:stCxn id="100" idx="3"/>
            <a:endCxn id="68" idx="0"/>
          </p:cNvCxnSpPr>
          <p:nvPr/>
        </p:nvCxnSpPr>
        <p:spPr>
          <a:xfrm rot="5400000" flipH="1">
            <a:off x="1366599" y="492549"/>
            <a:ext cx="5833583" cy="5587151"/>
          </a:xfrm>
          <a:prstGeom prst="bentConnector5">
            <a:avLst>
              <a:gd name="adj1" fmla="val -3919"/>
              <a:gd name="adj2" fmla="val 123938"/>
              <a:gd name="adj3" fmla="val 103919"/>
            </a:avLst>
          </a:prstGeom>
          <a:ln>
            <a:tailEnd type="triangle"/>
          </a:ln>
        </p:spPr>
        <p:style>
          <a:lnRef idx="1">
            <a:schemeClr val="accent1"/>
          </a:lnRef>
          <a:fillRef idx="0">
            <a:schemeClr val="accent1"/>
          </a:fillRef>
          <a:effectRef idx="0">
            <a:schemeClr val="accent1"/>
          </a:effectRef>
          <a:fontRef idx="minor">
            <a:schemeClr val="tx1"/>
          </a:fontRef>
        </p:style>
      </p:cxnSp>
      <p:sp>
        <p:nvSpPr>
          <p:cNvPr id="191" name="TextBox 190"/>
          <p:cNvSpPr txBox="1"/>
          <p:nvPr/>
        </p:nvSpPr>
        <p:spPr>
          <a:xfrm>
            <a:off x="4294871" y="6361703"/>
            <a:ext cx="883640" cy="307777"/>
          </a:xfrm>
          <a:prstGeom prst="rect">
            <a:avLst/>
          </a:prstGeom>
          <a:noFill/>
        </p:spPr>
        <p:txBody>
          <a:bodyPr wrap="none" rtlCol="0">
            <a:spAutoFit/>
          </a:bodyPr>
          <a:lstStyle/>
          <a:p>
            <a:r>
              <a:rPr lang="en-US" sz="1400" dirty="0" smtClean="0"/>
              <a:t>Response</a:t>
            </a:r>
            <a:endParaRPr lang="en-US" sz="1400" dirty="0"/>
          </a:p>
        </p:txBody>
      </p:sp>
      <p:sp>
        <p:nvSpPr>
          <p:cNvPr id="192" name="TextBox 191"/>
          <p:cNvSpPr txBox="1"/>
          <p:nvPr/>
        </p:nvSpPr>
        <p:spPr>
          <a:xfrm>
            <a:off x="4145540" y="5067760"/>
            <a:ext cx="921791" cy="276999"/>
          </a:xfrm>
          <a:prstGeom prst="rect">
            <a:avLst/>
          </a:prstGeom>
          <a:noFill/>
        </p:spPr>
        <p:txBody>
          <a:bodyPr wrap="none" rtlCol="0">
            <a:spAutoFit/>
          </a:bodyPr>
          <a:lstStyle/>
          <a:p>
            <a:r>
              <a:rPr lang="en-US" sz="1200" dirty="0" smtClean="0"/>
              <a:t>Credentials</a:t>
            </a:r>
            <a:endParaRPr lang="en-US" sz="1200" dirty="0"/>
          </a:p>
        </p:txBody>
      </p:sp>
      <p:sp>
        <p:nvSpPr>
          <p:cNvPr id="193" name="TextBox 192"/>
          <p:cNvSpPr txBox="1"/>
          <p:nvPr/>
        </p:nvSpPr>
        <p:spPr>
          <a:xfrm>
            <a:off x="3072545" y="5522132"/>
            <a:ext cx="1249291" cy="276999"/>
          </a:xfrm>
          <a:prstGeom prst="rect">
            <a:avLst/>
          </a:prstGeom>
          <a:noFill/>
        </p:spPr>
        <p:txBody>
          <a:bodyPr wrap="square" rtlCol="0">
            <a:spAutoFit/>
          </a:bodyPr>
          <a:lstStyle/>
          <a:p>
            <a:r>
              <a:rPr lang="en-US" sz="1200" dirty="0" smtClean="0"/>
              <a:t>Credentials</a:t>
            </a:r>
            <a:endParaRPr lang="en-US" sz="1200" dirty="0"/>
          </a:p>
        </p:txBody>
      </p:sp>
      <p:cxnSp>
        <p:nvCxnSpPr>
          <p:cNvPr id="5" name="Elbow Connector 4"/>
          <p:cNvCxnSpPr>
            <a:stCxn id="16" idx="2"/>
            <a:endCxn id="67" idx="3"/>
          </p:cNvCxnSpPr>
          <p:nvPr/>
        </p:nvCxnSpPr>
        <p:spPr>
          <a:xfrm rot="10800000" flipV="1">
            <a:off x="2136435" y="3377735"/>
            <a:ext cx="4680002" cy="50966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05847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23984" y="400832"/>
            <a:ext cx="3144032" cy="707886"/>
          </a:xfrm>
          <a:prstGeom prst="rect">
            <a:avLst/>
          </a:prstGeom>
          <a:noFill/>
        </p:spPr>
        <p:txBody>
          <a:bodyPr wrap="square" rtlCol="0">
            <a:spAutoFit/>
          </a:bodyPr>
          <a:lstStyle/>
          <a:p>
            <a:r>
              <a:rPr lang="en-US" sz="4000" dirty="0" smtClean="0">
                <a:solidFill>
                  <a:srgbClr val="002060"/>
                </a:solidFill>
              </a:rPr>
              <a:t>Introduction</a:t>
            </a:r>
            <a:endParaRPr lang="en-US" sz="4000" dirty="0">
              <a:solidFill>
                <a:srgbClr val="002060"/>
              </a:solidFill>
            </a:endParaRPr>
          </a:p>
        </p:txBody>
      </p:sp>
      <p:sp>
        <p:nvSpPr>
          <p:cNvPr id="6" name="TextBox 5"/>
          <p:cNvSpPr txBox="1"/>
          <p:nvPr/>
        </p:nvSpPr>
        <p:spPr>
          <a:xfrm>
            <a:off x="2680570" y="2868460"/>
            <a:ext cx="184731" cy="369332"/>
          </a:xfrm>
          <a:prstGeom prst="rect">
            <a:avLst/>
          </a:prstGeom>
          <a:noFill/>
        </p:spPr>
        <p:txBody>
          <a:bodyPr wrap="none" rtlCol="0">
            <a:spAutoFit/>
          </a:bodyPr>
          <a:lstStyle/>
          <a:p>
            <a:endParaRPr lang="en-US" dirty="0"/>
          </a:p>
        </p:txBody>
      </p:sp>
      <p:graphicFrame>
        <p:nvGraphicFramePr>
          <p:cNvPr id="2" name="Content Placeholder 1"/>
          <p:cNvGraphicFramePr>
            <a:graphicFrameLocks noGrp="1"/>
          </p:cNvGraphicFramePr>
          <p:nvPr>
            <p:ph idx="1"/>
            <p:extLst>
              <p:ext uri="{D42A27DB-BD31-4B8C-83A1-F6EECF244321}">
                <p14:modId xmlns:p14="http://schemas.microsoft.com/office/powerpoint/2010/main" val="761523317"/>
              </p:ext>
            </p:extLst>
          </p:nvPr>
        </p:nvGraphicFramePr>
        <p:xfrm>
          <a:off x="697747" y="1302707"/>
          <a:ext cx="10796507" cy="49853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236398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3741039558"/>
              </p:ext>
            </p:extLst>
          </p:nvPr>
        </p:nvGraphicFramePr>
        <p:xfrm>
          <a:off x="3759896" y="1402915"/>
          <a:ext cx="4672209" cy="37953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93213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65433" y="162838"/>
            <a:ext cx="2261132" cy="584775"/>
          </a:xfrm>
          <a:prstGeom prst="rect">
            <a:avLst/>
          </a:prstGeom>
          <a:noFill/>
        </p:spPr>
        <p:txBody>
          <a:bodyPr wrap="none" rtlCol="0">
            <a:spAutoFit/>
          </a:bodyPr>
          <a:lstStyle/>
          <a:p>
            <a:r>
              <a:rPr lang="en-US" sz="3200" b="1" u="sng" dirty="0" smtClean="0">
                <a:solidFill>
                  <a:srgbClr val="FF0000"/>
                </a:solidFill>
              </a:rPr>
              <a:t>E-R Diagram</a:t>
            </a:r>
            <a:endParaRPr lang="en-US" sz="3200" b="1" u="sng" dirty="0">
              <a:solidFill>
                <a:srgbClr val="FF0000"/>
              </a:solidFill>
            </a:endParaRPr>
          </a:p>
        </p:txBody>
      </p:sp>
      <p:sp>
        <p:nvSpPr>
          <p:cNvPr id="3" name="Rectangle 2"/>
          <p:cNvSpPr/>
          <p:nvPr/>
        </p:nvSpPr>
        <p:spPr>
          <a:xfrm>
            <a:off x="409182" y="747613"/>
            <a:ext cx="11373633" cy="6494085"/>
          </a:xfrm>
          <a:prstGeom prst="rect">
            <a:avLst/>
          </a:prstGeom>
        </p:spPr>
        <p:txBody>
          <a:bodyPr wrap="square">
            <a:spAutoFit/>
          </a:bodyPr>
          <a:lstStyle/>
          <a:p>
            <a:pPr marL="342900" indent="-342900" algn="just">
              <a:buFont typeface="Wingdings" panose="05000000000000000000" pitchFamily="2" charset="2"/>
              <a:buChar char="ü"/>
            </a:pPr>
            <a:r>
              <a:rPr lang="en-US" sz="2000" dirty="0" smtClean="0">
                <a:latin typeface="Times New Roman" panose="02020603050405020304" pitchFamily="18" charset="0"/>
                <a:cs typeface="Times New Roman" panose="02020603050405020304" pitchFamily="18" charset="0"/>
              </a:rPr>
              <a:t>An entity-relationship diagram (ERD) is a graphical representation of an information system that shows the relationship between people, objects, places, concepts, or events within the system. An ERD is a data modeling technique that can help define business process and can be used as the foundation for a relational database.</a:t>
            </a:r>
          </a:p>
          <a:p>
            <a:pPr marL="342900" indent="-342900" algn="just">
              <a:buFont typeface="Wingdings" panose="05000000000000000000" pitchFamily="2" charset="2"/>
              <a:buChar char="ü"/>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Three main components of an ERD are the </a:t>
            </a:r>
            <a:r>
              <a:rPr lang="en-US" sz="2000" u="sng" dirty="0" smtClean="0">
                <a:latin typeface="Times New Roman" panose="02020603050405020304" pitchFamily="18" charset="0"/>
                <a:cs typeface="Times New Roman" panose="02020603050405020304" pitchFamily="18" charset="0"/>
              </a:rPr>
              <a:t>entities</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which are objects or concepts that can have data stored about them, the relationship between those entities, and </a:t>
            </a:r>
            <a:r>
              <a:rPr lang="en-US" sz="2000" dirty="0" smtClean="0">
                <a:latin typeface="Times New Roman" panose="02020603050405020304" pitchFamily="18" charset="0"/>
                <a:cs typeface="Times New Roman" panose="02020603050405020304" pitchFamily="18" charset="0"/>
              </a:rPr>
              <a:t>the </a:t>
            </a:r>
            <a:r>
              <a:rPr lang="en-US" sz="2000" u="sng" dirty="0" smtClean="0">
                <a:latin typeface="Times New Roman" panose="02020603050405020304" pitchFamily="18" charset="0"/>
                <a:cs typeface="Times New Roman" panose="02020603050405020304" pitchFamily="18" charset="0"/>
              </a:rPr>
              <a:t>cardinality</a:t>
            </a:r>
            <a:r>
              <a:rPr lang="en-US" sz="2000" dirty="0">
                <a:latin typeface="Times New Roman" panose="02020603050405020304" pitchFamily="18" charset="0"/>
                <a:cs typeface="Times New Roman" panose="02020603050405020304" pitchFamily="18" charset="0"/>
              </a:rPr>
              <a:t>, which defines that relationship in terms of numbers</a:t>
            </a:r>
            <a:r>
              <a:rPr lang="en-US" sz="2000" dirty="0" smtClean="0">
                <a:latin typeface="Times New Roman" panose="02020603050405020304" pitchFamily="18" charset="0"/>
                <a:cs typeface="Times New Roman" panose="02020603050405020304" pitchFamily="18" charset="0"/>
              </a:rPr>
              <a:t>.</a:t>
            </a:r>
          </a:p>
          <a:p>
            <a:pPr algn="just"/>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three main cardinal relationships are</a:t>
            </a:r>
            <a:r>
              <a:rPr lang="en-US" sz="2000" dirty="0" smtClean="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One-to-one (</a:t>
            </a:r>
            <a:r>
              <a:rPr lang="en-US" sz="2000" b="1" dirty="0" smtClean="0">
                <a:latin typeface="Times New Roman" panose="02020603050405020304" pitchFamily="18" charset="0"/>
                <a:cs typeface="Times New Roman" panose="02020603050405020304" pitchFamily="18" charset="0"/>
              </a:rPr>
              <a:t>1:1): </a:t>
            </a:r>
            <a:r>
              <a:rPr lang="en-US" sz="2000" dirty="0" smtClean="0">
                <a:latin typeface="Times New Roman" panose="02020603050405020304" pitchFamily="18" charset="0"/>
                <a:cs typeface="Times New Roman" panose="02020603050405020304" pitchFamily="18" charset="0"/>
              </a:rPr>
              <a:t>For </a:t>
            </a:r>
            <a:r>
              <a:rPr lang="en-US" sz="2000" dirty="0">
                <a:latin typeface="Times New Roman" panose="02020603050405020304" pitchFamily="18" charset="0"/>
                <a:cs typeface="Times New Roman" panose="02020603050405020304" pitchFamily="18" charset="0"/>
              </a:rPr>
              <a:t>example, if each customer in a database is associated with one mailing address.</a:t>
            </a:r>
          </a:p>
          <a:p>
            <a:pPr marL="285750" indent="-285750">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One-to-many (1:M</a:t>
            </a:r>
            <a:r>
              <a:rPr lang="en-US" sz="2000" b="1" dirty="0" smtClean="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For example, a single customer might place an order for multiple products. The customer is associated with multiple entities, but all those entities have a single connection back to the same customer.</a:t>
            </a:r>
          </a:p>
          <a:p>
            <a:pPr marL="285750" indent="-285750">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Many-to-many </a:t>
            </a:r>
            <a:r>
              <a:rPr lang="en-US" sz="2000" b="1">
                <a:latin typeface="Times New Roman" panose="02020603050405020304" pitchFamily="18" charset="0"/>
                <a:cs typeface="Times New Roman" panose="02020603050405020304" pitchFamily="18" charset="0"/>
              </a:rPr>
              <a:t>(</a:t>
            </a:r>
            <a:r>
              <a:rPr lang="en-US" sz="2000" b="1" smtClean="0">
                <a:latin typeface="Times New Roman" panose="02020603050405020304" pitchFamily="18" charset="0"/>
                <a:cs typeface="Times New Roman" panose="02020603050405020304" pitchFamily="18" charset="0"/>
              </a:rPr>
              <a:t>M:M):</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For example,</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at a company where all call center agents work with multiple customers, each agent is associated with multiple customers, and multiple customers might also be associated with multiple </a:t>
            </a:r>
            <a:r>
              <a:rPr lang="en-US" sz="2000" dirty="0" smtClean="0">
                <a:latin typeface="Times New Roman" panose="02020603050405020304" pitchFamily="18" charset="0"/>
                <a:cs typeface="Times New Roman" panose="02020603050405020304" pitchFamily="18" charset="0"/>
              </a:rPr>
              <a:t>agents</a:t>
            </a:r>
            <a:r>
              <a:rPr lang="en-US" dirty="0">
                <a:latin typeface="Times New Roman" panose="02020603050405020304" pitchFamily="18" charset="0"/>
                <a:cs typeface="Times New Roman" panose="02020603050405020304" pitchFamily="18" charset="0"/>
              </a:rPr>
              <a:t>.</a:t>
            </a:r>
          </a:p>
          <a:p>
            <a:pPr marL="342900" indent="-342900" algn="just">
              <a:buFont typeface="Wingdings" panose="05000000000000000000" pitchFamily="2" charset="2"/>
              <a:buChar char="ü"/>
            </a:pPr>
            <a:endParaRPr lang="en-US" sz="2000" dirty="0" smtClean="0">
              <a:latin typeface="Times New Roman" panose="02020603050405020304" pitchFamily="18" charset="0"/>
              <a:cs typeface="Times New Roman" panose="02020603050405020304" pitchFamily="18" charset="0"/>
            </a:endParaRPr>
          </a:p>
          <a:p>
            <a:r>
              <a:rPr lang="en-US" sz="2000" dirty="0"/>
              <a:t/>
            </a:r>
            <a:br>
              <a:rPr lang="en-US" sz="2000" dirty="0"/>
            </a:b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78757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a:xfrm>
            <a:off x="9694494" y="373721"/>
            <a:ext cx="1678489" cy="576197"/>
          </a:xfrm>
          <a:prstGeom prst="rect">
            <a:avLst/>
          </a:prstGeom>
          <a:solidFill>
            <a:schemeClr val="accent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t>Vendor</a:t>
            </a:r>
            <a:endParaRPr lang="en-US" dirty="0"/>
          </a:p>
        </p:txBody>
      </p:sp>
      <p:sp>
        <p:nvSpPr>
          <p:cNvPr id="61" name="Rectangle 60"/>
          <p:cNvSpPr/>
          <p:nvPr/>
        </p:nvSpPr>
        <p:spPr>
          <a:xfrm>
            <a:off x="10102282" y="3411107"/>
            <a:ext cx="1678489" cy="576197"/>
          </a:xfrm>
          <a:prstGeom prst="rect">
            <a:avLst/>
          </a:prstGeom>
          <a:solidFill>
            <a:schemeClr val="accent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t>Admin</a:t>
            </a:r>
            <a:endParaRPr lang="en-US" dirty="0"/>
          </a:p>
        </p:txBody>
      </p:sp>
      <p:sp>
        <p:nvSpPr>
          <p:cNvPr id="62" name="Rectangle 61"/>
          <p:cNvSpPr/>
          <p:nvPr/>
        </p:nvSpPr>
        <p:spPr>
          <a:xfrm>
            <a:off x="5683082" y="3532460"/>
            <a:ext cx="1519163" cy="576197"/>
          </a:xfrm>
          <a:prstGeom prst="rect">
            <a:avLst/>
          </a:prstGeom>
          <a:solidFill>
            <a:schemeClr val="accent5">
              <a:lumMod val="60000"/>
              <a:lumOff val="4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rgbClr val="002060"/>
                </a:solidFill>
              </a:rPr>
              <a:t>Hosting Plans</a:t>
            </a:r>
            <a:endParaRPr lang="en-US" dirty="0">
              <a:solidFill>
                <a:srgbClr val="002060"/>
              </a:solidFill>
            </a:endParaRPr>
          </a:p>
        </p:txBody>
      </p:sp>
      <p:sp>
        <p:nvSpPr>
          <p:cNvPr id="63" name="Rectangle 62"/>
          <p:cNvSpPr/>
          <p:nvPr/>
        </p:nvSpPr>
        <p:spPr>
          <a:xfrm>
            <a:off x="5669417" y="373442"/>
            <a:ext cx="1128894" cy="576197"/>
          </a:xfrm>
          <a:prstGeom prst="rect">
            <a:avLst/>
          </a:prstGeom>
          <a:solidFill>
            <a:schemeClr val="accent5">
              <a:lumMod val="60000"/>
              <a:lumOff val="4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rgbClr val="002060"/>
                </a:solidFill>
              </a:rPr>
              <a:t>Review</a:t>
            </a:r>
            <a:endParaRPr lang="en-US" dirty="0">
              <a:solidFill>
                <a:srgbClr val="002060"/>
              </a:solidFill>
            </a:endParaRPr>
          </a:p>
        </p:txBody>
      </p:sp>
      <p:sp>
        <p:nvSpPr>
          <p:cNvPr id="64" name="Rectangle 63"/>
          <p:cNvSpPr/>
          <p:nvPr/>
        </p:nvSpPr>
        <p:spPr>
          <a:xfrm>
            <a:off x="1296051" y="4686151"/>
            <a:ext cx="1678489" cy="576197"/>
          </a:xfrm>
          <a:prstGeom prst="rect">
            <a:avLst/>
          </a:prstGeom>
          <a:solidFill>
            <a:schemeClr val="accent5">
              <a:lumMod val="60000"/>
              <a:lumOff val="4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rgbClr val="002060"/>
                </a:solidFill>
              </a:rPr>
              <a:t>Profile</a:t>
            </a:r>
            <a:endParaRPr lang="en-US" dirty="0">
              <a:solidFill>
                <a:srgbClr val="002060"/>
              </a:solidFill>
            </a:endParaRPr>
          </a:p>
        </p:txBody>
      </p:sp>
      <p:sp>
        <p:nvSpPr>
          <p:cNvPr id="65" name="Rectangle 64"/>
          <p:cNvSpPr/>
          <p:nvPr/>
        </p:nvSpPr>
        <p:spPr>
          <a:xfrm>
            <a:off x="5575835" y="5773573"/>
            <a:ext cx="1426548" cy="576197"/>
          </a:xfrm>
          <a:prstGeom prst="rect">
            <a:avLst/>
          </a:prstGeom>
          <a:solidFill>
            <a:schemeClr val="accent5">
              <a:lumMod val="60000"/>
              <a:lumOff val="4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rgbClr val="002060"/>
                </a:solidFill>
              </a:rPr>
              <a:t>Feedback</a:t>
            </a:r>
            <a:endParaRPr lang="en-US" dirty="0">
              <a:solidFill>
                <a:srgbClr val="002060"/>
              </a:solidFill>
            </a:endParaRPr>
          </a:p>
        </p:txBody>
      </p:sp>
      <p:sp>
        <p:nvSpPr>
          <p:cNvPr id="67" name="Diamond 66"/>
          <p:cNvSpPr/>
          <p:nvPr/>
        </p:nvSpPr>
        <p:spPr>
          <a:xfrm>
            <a:off x="3853145" y="2236984"/>
            <a:ext cx="1254035" cy="914400"/>
          </a:xfrm>
          <a:prstGeom prst="diamond">
            <a:avLst/>
          </a:prstGeom>
          <a:solidFill>
            <a:schemeClr val="tx2">
              <a:lumMod val="40000"/>
              <a:lumOff val="6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smtClean="0">
                <a:solidFill>
                  <a:schemeClr val="tx1"/>
                </a:solidFill>
              </a:rPr>
              <a:t>View</a:t>
            </a:r>
            <a:endParaRPr lang="en-US" sz="1600" dirty="0">
              <a:solidFill>
                <a:schemeClr val="tx1"/>
              </a:solidFill>
            </a:endParaRPr>
          </a:p>
        </p:txBody>
      </p:sp>
      <p:sp>
        <p:nvSpPr>
          <p:cNvPr id="68" name="Diamond 67"/>
          <p:cNvSpPr/>
          <p:nvPr/>
        </p:nvSpPr>
        <p:spPr>
          <a:xfrm>
            <a:off x="3438813" y="204340"/>
            <a:ext cx="1308031" cy="914400"/>
          </a:xfrm>
          <a:prstGeom prst="diamond">
            <a:avLst/>
          </a:prstGeom>
          <a:solidFill>
            <a:schemeClr val="tx2">
              <a:lumMod val="40000"/>
              <a:lumOff val="6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smtClean="0">
                <a:solidFill>
                  <a:schemeClr val="tx1">
                    <a:lumMod val="95000"/>
                    <a:lumOff val="5000"/>
                  </a:schemeClr>
                </a:solidFill>
              </a:rPr>
              <a:t>Gives</a:t>
            </a:r>
            <a:endParaRPr lang="en-US" sz="1600" dirty="0">
              <a:solidFill>
                <a:schemeClr val="tx1">
                  <a:lumMod val="95000"/>
                  <a:lumOff val="5000"/>
                </a:schemeClr>
              </a:solidFill>
            </a:endParaRPr>
          </a:p>
        </p:txBody>
      </p:sp>
      <p:cxnSp>
        <p:nvCxnSpPr>
          <p:cNvPr id="72" name="Straight Connector 71"/>
          <p:cNvCxnSpPr>
            <a:endCxn id="64" idx="0"/>
          </p:cNvCxnSpPr>
          <p:nvPr/>
        </p:nvCxnSpPr>
        <p:spPr>
          <a:xfrm>
            <a:off x="2129425" y="1064712"/>
            <a:ext cx="5871" cy="3621439"/>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Elbow Connector 79"/>
          <p:cNvCxnSpPr>
            <a:stCxn id="67" idx="2"/>
            <a:endCxn id="62" idx="1"/>
          </p:cNvCxnSpPr>
          <p:nvPr/>
        </p:nvCxnSpPr>
        <p:spPr>
          <a:xfrm rot="16200000" flipH="1">
            <a:off x="4747035" y="2884511"/>
            <a:ext cx="669175" cy="120291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2" name="Elbow Connector 81"/>
          <p:cNvCxnSpPr>
            <a:endCxn id="68" idx="1"/>
          </p:cNvCxnSpPr>
          <p:nvPr/>
        </p:nvCxnSpPr>
        <p:spPr>
          <a:xfrm rot="5400000" flipH="1" flipV="1">
            <a:off x="2578139" y="218698"/>
            <a:ext cx="417832" cy="130351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3" name="Diamond 82"/>
          <p:cNvSpPr/>
          <p:nvPr/>
        </p:nvSpPr>
        <p:spPr>
          <a:xfrm>
            <a:off x="7483252" y="1908162"/>
            <a:ext cx="1056377" cy="914400"/>
          </a:xfrm>
          <a:prstGeom prst="diamond">
            <a:avLst/>
          </a:prstGeom>
          <a:solidFill>
            <a:schemeClr val="tx2">
              <a:lumMod val="40000"/>
              <a:lumOff val="6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smtClean="0">
                <a:solidFill>
                  <a:schemeClr val="tx1">
                    <a:lumMod val="95000"/>
                    <a:lumOff val="5000"/>
                  </a:schemeClr>
                </a:solidFill>
              </a:rPr>
              <a:t>New</a:t>
            </a:r>
            <a:endParaRPr lang="en-US" sz="1200" dirty="0">
              <a:solidFill>
                <a:schemeClr val="tx1">
                  <a:lumMod val="95000"/>
                  <a:lumOff val="5000"/>
                </a:schemeClr>
              </a:solidFill>
            </a:endParaRPr>
          </a:p>
        </p:txBody>
      </p:sp>
      <p:cxnSp>
        <p:nvCxnSpPr>
          <p:cNvPr id="90" name="Straight Connector 89"/>
          <p:cNvCxnSpPr>
            <a:stCxn id="68" idx="3"/>
            <a:endCxn id="63" idx="1"/>
          </p:cNvCxnSpPr>
          <p:nvPr/>
        </p:nvCxnSpPr>
        <p:spPr>
          <a:xfrm>
            <a:off x="4746844" y="661540"/>
            <a:ext cx="922573" cy="1"/>
          </a:xfrm>
          <a:prstGeom prst="line">
            <a:avLst/>
          </a:prstGeom>
        </p:spPr>
        <p:style>
          <a:lnRef idx="1">
            <a:schemeClr val="accent1"/>
          </a:lnRef>
          <a:fillRef idx="0">
            <a:schemeClr val="accent1"/>
          </a:fillRef>
          <a:effectRef idx="0">
            <a:schemeClr val="accent1"/>
          </a:effectRef>
          <a:fontRef idx="minor">
            <a:schemeClr val="tx1"/>
          </a:fontRef>
        </p:style>
      </p:cxnSp>
      <p:sp>
        <p:nvSpPr>
          <p:cNvPr id="91" name="Diamond 90"/>
          <p:cNvSpPr/>
          <p:nvPr/>
        </p:nvSpPr>
        <p:spPr>
          <a:xfrm>
            <a:off x="7292167" y="204340"/>
            <a:ext cx="1381278" cy="914400"/>
          </a:xfrm>
          <a:prstGeom prst="diamond">
            <a:avLst/>
          </a:prstGeom>
          <a:solidFill>
            <a:schemeClr val="tx2">
              <a:lumMod val="40000"/>
              <a:lumOff val="6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smtClean="0">
                <a:solidFill>
                  <a:schemeClr val="tx1">
                    <a:lumMod val="95000"/>
                    <a:lumOff val="5000"/>
                  </a:schemeClr>
                </a:solidFill>
              </a:rPr>
              <a:t>Views</a:t>
            </a:r>
            <a:endParaRPr lang="en-US" sz="1600" dirty="0">
              <a:solidFill>
                <a:schemeClr val="tx1">
                  <a:lumMod val="95000"/>
                  <a:lumOff val="5000"/>
                </a:schemeClr>
              </a:solidFill>
            </a:endParaRPr>
          </a:p>
        </p:txBody>
      </p:sp>
      <p:cxnSp>
        <p:nvCxnSpPr>
          <p:cNvPr id="93" name="Straight Connector 92"/>
          <p:cNvCxnSpPr>
            <a:stCxn id="63" idx="3"/>
            <a:endCxn id="91" idx="1"/>
          </p:cNvCxnSpPr>
          <p:nvPr/>
        </p:nvCxnSpPr>
        <p:spPr>
          <a:xfrm flipV="1">
            <a:off x="6798311" y="661540"/>
            <a:ext cx="493856" cy="1"/>
          </a:xfrm>
          <a:prstGeom prst="line">
            <a:avLst/>
          </a:prstGeom>
        </p:spPr>
        <p:style>
          <a:lnRef idx="1">
            <a:schemeClr val="accent1"/>
          </a:lnRef>
          <a:fillRef idx="0">
            <a:schemeClr val="accent1"/>
          </a:fillRef>
          <a:effectRef idx="0">
            <a:schemeClr val="accent1"/>
          </a:effectRef>
          <a:fontRef idx="minor">
            <a:schemeClr val="tx1"/>
          </a:fontRef>
        </p:style>
      </p:cxnSp>
      <p:sp>
        <p:nvSpPr>
          <p:cNvPr id="97" name="Diamond 96"/>
          <p:cNvSpPr/>
          <p:nvPr/>
        </p:nvSpPr>
        <p:spPr>
          <a:xfrm>
            <a:off x="2592495" y="5604471"/>
            <a:ext cx="1325359" cy="914400"/>
          </a:xfrm>
          <a:prstGeom prst="diamond">
            <a:avLst/>
          </a:prstGeom>
          <a:solidFill>
            <a:schemeClr val="tx2">
              <a:lumMod val="40000"/>
              <a:lumOff val="6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smtClean="0">
                <a:solidFill>
                  <a:schemeClr val="tx1">
                    <a:lumMod val="95000"/>
                    <a:lumOff val="5000"/>
                  </a:schemeClr>
                </a:solidFill>
              </a:rPr>
              <a:t>Gives</a:t>
            </a:r>
            <a:endParaRPr lang="en-US" sz="1600" dirty="0">
              <a:solidFill>
                <a:schemeClr val="tx1">
                  <a:lumMod val="95000"/>
                  <a:lumOff val="5000"/>
                </a:schemeClr>
              </a:solidFill>
            </a:endParaRPr>
          </a:p>
        </p:txBody>
      </p:sp>
      <p:sp>
        <p:nvSpPr>
          <p:cNvPr id="98" name="Diamond 97"/>
          <p:cNvSpPr/>
          <p:nvPr/>
        </p:nvSpPr>
        <p:spPr>
          <a:xfrm>
            <a:off x="8667861" y="5604471"/>
            <a:ext cx="1237689" cy="914400"/>
          </a:xfrm>
          <a:prstGeom prst="diamond">
            <a:avLst/>
          </a:prstGeom>
          <a:solidFill>
            <a:schemeClr val="tx2">
              <a:lumMod val="40000"/>
              <a:lumOff val="6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smtClean="0">
                <a:solidFill>
                  <a:schemeClr val="tx1">
                    <a:lumMod val="95000"/>
                    <a:lumOff val="5000"/>
                  </a:schemeClr>
                </a:solidFill>
              </a:rPr>
              <a:t>Views</a:t>
            </a:r>
            <a:endParaRPr lang="en-US" sz="1600" dirty="0">
              <a:solidFill>
                <a:schemeClr val="tx1">
                  <a:lumMod val="95000"/>
                  <a:lumOff val="5000"/>
                </a:schemeClr>
              </a:solidFill>
            </a:endParaRPr>
          </a:p>
        </p:txBody>
      </p:sp>
      <p:cxnSp>
        <p:nvCxnSpPr>
          <p:cNvPr id="102" name="Straight Connector 101"/>
          <p:cNvCxnSpPr>
            <a:stCxn id="97" idx="3"/>
            <a:endCxn id="65" idx="1"/>
          </p:cNvCxnSpPr>
          <p:nvPr/>
        </p:nvCxnSpPr>
        <p:spPr>
          <a:xfrm>
            <a:off x="3917854" y="6061671"/>
            <a:ext cx="1657981"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Connector 103"/>
          <p:cNvCxnSpPr>
            <a:stCxn id="65" idx="3"/>
            <a:endCxn id="98" idx="1"/>
          </p:cNvCxnSpPr>
          <p:nvPr/>
        </p:nvCxnSpPr>
        <p:spPr>
          <a:xfrm flipV="1">
            <a:off x="7002383" y="6061671"/>
            <a:ext cx="1665478" cy="1"/>
          </a:xfrm>
          <a:prstGeom prst="line">
            <a:avLst/>
          </a:prstGeom>
        </p:spPr>
        <p:style>
          <a:lnRef idx="1">
            <a:schemeClr val="accent1"/>
          </a:lnRef>
          <a:fillRef idx="0">
            <a:schemeClr val="accent1"/>
          </a:fillRef>
          <a:effectRef idx="0">
            <a:schemeClr val="accent1"/>
          </a:effectRef>
          <a:fontRef idx="minor">
            <a:schemeClr val="tx1"/>
          </a:fontRef>
        </p:style>
      </p:cxnSp>
      <p:sp>
        <p:nvSpPr>
          <p:cNvPr id="166" name="TextBox 165"/>
          <p:cNvSpPr txBox="1"/>
          <p:nvPr/>
        </p:nvSpPr>
        <p:spPr>
          <a:xfrm>
            <a:off x="6754726" y="371696"/>
            <a:ext cx="316112" cy="276999"/>
          </a:xfrm>
          <a:prstGeom prst="rect">
            <a:avLst/>
          </a:prstGeom>
          <a:noFill/>
        </p:spPr>
        <p:txBody>
          <a:bodyPr wrap="none" rtlCol="0">
            <a:spAutoFit/>
          </a:bodyPr>
          <a:lstStyle/>
          <a:p>
            <a:r>
              <a:rPr lang="en-US" sz="1200" dirty="0" smtClean="0">
                <a:solidFill>
                  <a:srgbClr val="FF0000"/>
                </a:solidFill>
              </a:rPr>
              <a:t>M</a:t>
            </a:r>
            <a:endParaRPr lang="en-US" sz="1200" dirty="0">
              <a:solidFill>
                <a:srgbClr val="FF0000"/>
              </a:solidFill>
            </a:endParaRPr>
          </a:p>
        </p:txBody>
      </p:sp>
      <p:sp>
        <p:nvSpPr>
          <p:cNvPr id="186" name="Oval 185"/>
          <p:cNvSpPr/>
          <p:nvPr/>
        </p:nvSpPr>
        <p:spPr>
          <a:xfrm>
            <a:off x="187081" y="4885217"/>
            <a:ext cx="859916" cy="400555"/>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smtClean="0">
                <a:solidFill>
                  <a:schemeClr val="accent2">
                    <a:lumMod val="20000"/>
                    <a:lumOff val="80000"/>
                  </a:schemeClr>
                </a:solidFill>
              </a:rPr>
              <a:t>User Name</a:t>
            </a:r>
            <a:endParaRPr lang="en-US" sz="1200" dirty="0">
              <a:solidFill>
                <a:schemeClr val="accent2">
                  <a:lumMod val="20000"/>
                  <a:lumOff val="80000"/>
                </a:schemeClr>
              </a:solidFill>
            </a:endParaRPr>
          </a:p>
        </p:txBody>
      </p:sp>
      <p:sp>
        <p:nvSpPr>
          <p:cNvPr id="187" name="Oval 186"/>
          <p:cNvSpPr/>
          <p:nvPr/>
        </p:nvSpPr>
        <p:spPr>
          <a:xfrm>
            <a:off x="793538" y="6068619"/>
            <a:ext cx="683397" cy="288808"/>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u="sng" dirty="0" smtClean="0">
                <a:solidFill>
                  <a:schemeClr val="accent2">
                    <a:lumMod val="20000"/>
                    <a:lumOff val="80000"/>
                  </a:schemeClr>
                </a:solidFill>
              </a:rPr>
              <a:t>ID</a:t>
            </a:r>
            <a:endParaRPr lang="en-US" u="sng" dirty="0">
              <a:solidFill>
                <a:schemeClr val="accent2">
                  <a:lumMod val="20000"/>
                  <a:lumOff val="80000"/>
                </a:schemeClr>
              </a:solidFill>
            </a:endParaRPr>
          </a:p>
        </p:txBody>
      </p:sp>
      <p:sp>
        <p:nvSpPr>
          <p:cNvPr id="189" name="Oval 188"/>
          <p:cNvSpPr/>
          <p:nvPr/>
        </p:nvSpPr>
        <p:spPr>
          <a:xfrm>
            <a:off x="98022" y="5462407"/>
            <a:ext cx="1127553" cy="400555"/>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smtClean="0">
                <a:solidFill>
                  <a:schemeClr val="accent2">
                    <a:lumMod val="20000"/>
                    <a:lumOff val="80000"/>
                  </a:schemeClr>
                </a:solidFill>
              </a:rPr>
              <a:t>Password</a:t>
            </a:r>
            <a:endParaRPr lang="en-US" sz="1200" dirty="0">
              <a:solidFill>
                <a:schemeClr val="accent2">
                  <a:lumMod val="20000"/>
                  <a:lumOff val="80000"/>
                </a:schemeClr>
              </a:solidFill>
            </a:endParaRPr>
          </a:p>
        </p:txBody>
      </p:sp>
      <p:sp>
        <p:nvSpPr>
          <p:cNvPr id="190" name="Oval 189"/>
          <p:cNvSpPr/>
          <p:nvPr/>
        </p:nvSpPr>
        <p:spPr>
          <a:xfrm>
            <a:off x="263861" y="4217440"/>
            <a:ext cx="1045883" cy="352262"/>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smtClean="0">
                <a:solidFill>
                  <a:schemeClr val="accent4">
                    <a:lumMod val="20000"/>
                    <a:lumOff val="80000"/>
                  </a:schemeClr>
                </a:solidFill>
              </a:rPr>
              <a:t>Email</a:t>
            </a:r>
            <a:endParaRPr lang="en-US" sz="1600" dirty="0">
              <a:solidFill>
                <a:schemeClr val="accent4">
                  <a:lumMod val="20000"/>
                  <a:lumOff val="80000"/>
                </a:schemeClr>
              </a:solidFill>
            </a:endParaRPr>
          </a:p>
        </p:txBody>
      </p:sp>
      <p:cxnSp>
        <p:nvCxnSpPr>
          <p:cNvPr id="192" name="Straight Connector 191"/>
          <p:cNvCxnSpPr>
            <a:endCxn id="190" idx="6"/>
          </p:cNvCxnSpPr>
          <p:nvPr/>
        </p:nvCxnSpPr>
        <p:spPr>
          <a:xfrm flipH="1" flipV="1">
            <a:off x="1309744" y="4393571"/>
            <a:ext cx="309459" cy="2925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4" name="Straight Connector 193"/>
          <p:cNvCxnSpPr>
            <a:stCxn id="64" idx="1"/>
            <a:endCxn id="186" idx="6"/>
          </p:cNvCxnSpPr>
          <p:nvPr/>
        </p:nvCxnSpPr>
        <p:spPr>
          <a:xfrm flipH="1">
            <a:off x="1046997" y="4974250"/>
            <a:ext cx="249054" cy="1112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6" name="Straight Connector 195"/>
          <p:cNvCxnSpPr>
            <a:stCxn id="189" idx="6"/>
          </p:cNvCxnSpPr>
          <p:nvPr/>
        </p:nvCxnSpPr>
        <p:spPr>
          <a:xfrm flipV="1">
            <a:off x="1225575" y="5263539"/>
            <a:ext cx="236823" cy="399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Straight Connector 197"/>
          <p:cNvCxnSpPr>
            <a:stCxn id="187" idx="7"/>
          </p:cNvCxnSpPr>
          <p:nvPr/>
        </p:nvCxnSpPr>
        <p:spPr>
          <a:xfrm flipV="1">
            <a:off x="1376854" y="5251231"/>
            <a:ext cx="356223" cy="859683"/>
          </a:xfrm>
          <a:prstGeom prst="line">
            <a:avLst/>
          </a:prstGeom>
        </p:spPr>
        <p:style>
          <a:lnRef idx="1">
            <a:schemeClr val="accent1"/>
          </a:lnRef>
          <a:fillRef idx="0">
            <a:schemeClr val="accent1"/>
          </a:fillRef>
          <a:effectRef idx="0">
            <a:schemeClr val="accent1"/>
          </a:effectRef>
          <a:fontRef idx="minor">
            <a:schemeClr val="tx1"/>
          </a:fontRef>
        </p:style>
      </p:cxnSp>
      <p:sp>
        <p:nvSpPr>
          <p:cNvPr id="229" name="Oval 228"/>
          <p:cNvSpPr/>
          <p:nvPr/>
        </p:nvSpPr>
        <p:spPr>
          <a:xfrm>
            <a:off x="4555273" y="4493110"/>
            <a:ext cx="1007455" cy="478175"/>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smtClean="0">
                <a:solidFill>
                  <a:schemeClr val="accent2">
                    <a:lumMod val="20000"/>
                    <a:lumOff val="80000"/>
                  </a:schemeClr>
                </a:solidFill>
              </a:rPr>
              <a:t>Plans Details</a:t>
            </a:r>
            <a:endParaRPr lang="en-US" sz="1200" dirty="0">
              <a:solidFill>
                <a:schemeClr val="accent2">
                  <a:lumMod val="20000"/>
                  <a:lumOff val="80000"/>
                </a:schemeClr>
              </a:solidFill>
            </a:endParaRPr>
          </a:p>
        </p:txBody>
      </p:sp>
      <p:sp>
        <p:nvSpPr>
          <p:cNvPr id="230" name="Oval 229"/>
          <p:cNvSpPr/>
          <p:nvPr/>
        </p:nvSpPr>
        <p:spPr>
          <a:xfrm>
            <a:off x="7978969" y="4343401"/>
            <a:ext cx="1007455" cy="439472"/>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u="sng" dirty="0" smtClean="0">
                <a:solidFill>
                  <a:schemeClr val="accent2">
                    <a:lumMod val="20000"/>
                    <a:lumOff val="80000"/>
                  </a:schemeClr>
                </a:solidFill>
              </a:rPr>
              <a:t>Hosting ID</a:t>
            </a:r>
            <a:endParaRPr lang="en-US" sz="1200" u="sng" dirty="0">
              <a:solidFill>
                <a:schemeClr val="accent2">
                  <a:lumMod val="20000"/>
                  <a:lumOff val="80000"/>
                </a:schemeClr>
              </a:solidFill>
            </a:endParaRPr>
          </a:p>
        </p:txBody>
      </p:sp>
      <p:cxnSp>
        <p:nvCxnSpPr>
          <p:cNvPr id="234" name="Straight Connector 233"/>
          <p:cNvCxnSpPr>
            <a:endCxn id="229" idx="1"/>
          </p:cNvCxnSpPr>
          <p:nvPr/>
        </p:nvCxnSpPr>
        <p:spPr>
          <a:xfrm flipH="1">
            <a:off x="4702811" y="4094939"/>
            <a:ext cx="1123701" cy="468198"/>
          </a:xfrm>
          <a:prstGeom prst="line">
            <a:avLst/>
          </a:prstGeom>
        </p:spPr>
        <p:style>
          <a:lnRef idx="1">
            <a:schemeClr val="accent1"/>
          </a:lnRef>
          <a:fillRef idx="0">
            <a:schemeClr val="accent1"/>
          </a:fillRef>
          <a:effectRef idx="0">
            <a:schemeClr val="accent1"/>
          </a:effectRef>
          <a:fontRef idx="minor">
            <a:schemeClr val="tx1"/>
          </a:fontRef>
        </p:style>
      </p:cxnSp>
      <p:sp>
        <p:nvSpPr>
          <p:cNvPr id="237" name="Oval 236"/>
          <p:cNvSpPr/>
          <p:nvPr/>
        </p:nvSpPr>
        <p:spPr>
          <a:xfrm>
            <a:off x="4218131" y="5497853"/>
            <a:ext cx="1045883" cy="352262"/>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smtClean="0">
                <a:solidFill>
                  <a:schemeClr val="accent4">
                    <a:lumMod val="20000"/>
                    <a:lumOff val="80000"/>
                  </a:schemeClr>
                </a:solidFill>
              </a:rPr>
              <a:t>Email</a:t>
            </a:r>
            <a:endParaRPr lang="en-US" sz="1600" dirty="0">
              <a:solidFill>
                <a:schemeClr val="accent4">
                  <a:lumMod val="20000"/>
                  <a:lumOff val="80000"/>
                </a:schemeClr>
              </a:solidFill>
            </a:endParaRPr>
          </a:p>
        </p:txBody>
      </p:sp>
      <p:sp>
        <p:nvSpPr>
          <p:cNvPr id="238" name="Oval 237"/>
          <p:cNvSpPr/>
          <p:nvPr/>
        </p:nvSpPr>
        <p:spPr>
          <a:xfrm>
            <a:off x="4744318" y="6348534"/>
            <a:ext cx="1094134" cy="408213"/>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smtClean="0">
                <a:solidFill>
                  <a:schemeClr val="accent2">
                    <a:lumMod val="20000"/>
                    <a:lumOff val="80000"/>
                  </a:schemeClr>
                </a:solidFill>
              </a:rPr>
              <a:t>Message</a:t>
            </a:r>
            <a:endParaRPr lang="en-US" sz="1200" dirty="0">
              <a:solidFill>
                <a:schemeClr val="accent2">
                  <a:lumMod val="20000"/>
                  <a:lumOff val="80000"/>
                </a:schemeClr>
              </a:solidFill>
            </a:endParaRPr>
          </a:p>
        </p:txBody>
      </p:sp>
      <p:cxnSp>
        <p:nvCxnSpPr>
          <p:cNvPr id="240" name="Straight Connector 239"/>
          <p:cNvCxnSpPr/>
          <p:nvPr/>
        </p:nvCxnSpPr>
        <p:spPr>
          <a:xfrm>
            <a:off x="5247533" y="5673984"/>
            <a:ext cx="579360" cy="99589"/>
          </a:xfrm>
          <a:prstGeom prst="line">
            <a:avLst/>
          </a:prstGeom>
        </p:spPr>
        <p:style>
          <a:lnRef idx="1">
            <a:schemeClr val="accent1"/>
          </a:lnRef>
          <a:fillRef idx="0">
            <a:schemeClr val="accent1"/>
          </a:fillRef>
          <a:effectRef idx="0">
            <a:schemeClr val="accent1"/>
          </a:effectRef>
          <a:fontRef idx="minor">
            <a:schemeClr val="tx1"/>
          </a:fontRef>
        </p:style>
      </p:cxnSp>
      <p:cxnSp>
        <p:nvCxnSpPr>
          <p:cNvPr id="242" name="Straight Connector 241"/>
          <p:cNvCxnSpPr>
            <a:stCxn id="238" idx="6"/>
          </p:cNvCxnSpPr>
          <p:nvPr/>
        </p:nvCxnSpPr>
        <p:spPr>
          <a:xfrm flipV="1">
            <a:off x="5838452" y="6356191"/>
            <a:ext cx="244442" cy="1964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Elbow Connector 9"/>
          <p:cNvCxnSpPr>
            <a:stCxn id="98" idx="0"/>
            <a:endCxn id="61" idx="1"/>
          </p:cNvCxnSpPr>
          <p:nvPr/>
        </p:nvCxnSpPr>
        <p:spPr>
          <a:xfrm rot="5400000" flipH="1" flipV="1">
            <a:off x="8741862" y="4244051"/>
            <a:ext cx="1905265" cy="81557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91" idx="3"/>
            <a:endCxn id="60" idx="1"/>
          </p:cNvCxnSpPr>
          <p:nvPr/>
        </p:nvCxnSpPr>
        <p:spPr>
          <a:xfrm>
            <a:off x="8673445" y="661540"/>
            <a:ext cx="1021049" cy="28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Elbow Connector 42"/>
          <p:cNvCxnSpPr>
            <a:endCxn id="83" idx="3"/>
          </p:cNvCxnSpPr>
          <p:nvPr/>
        </p:nvCxnSpPr>
        <p:spPr>
          <a:xfrm rot="5400000">
            <a:off x="8460392" y="1022554"/>
            <a:ext cx="1422046" cy="126357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83" idx="2"/>
            <a:endCxn id="62" idx="3"/>
          </p:cNvCxnSpPr>
          <p:nvPr/>
        </p:nvCxnSpPr>
        <p:spPr>
          <a:xfrm rot="5400000">
            <a:off x="7107845" y="2916962"/>
            <a:ext cx="997997" cy="80919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35" name="Oval 134"/>
          <p:cNvSpPr/>
          <p:nvPr/>
        </p:nvSpPr>
        <p:spPr>
          <a:xfrm>
            <a:off x="4959129" y="1461917"/>
            <a:ext cx="683397" cy="288808"/>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u="sng" dirty="0" smtClean="0">
                <a:solidFill>
                  <a:schemeClr val="accent2">
                    <a:lumMod val="20000"/>
                    <a:lumOff val="80000"/>
                  </a:schemeClr>
                </a:solidFill>
              </a:rPr>
              <a:t>ID</a:t>
            </a:r>
            <a:endParaRPr lang="en-US" u="sng" dirty="0">
              <a:solidFill>
                <a:schemeClr val="accent2">
                  <a:lumMod val="20000"/>
                  <a:lumOff val="80000"/>
                </a:schemeClr>
              </a:solidFill>
            </a:endParaRPr>
          </a:p>
        </p:txBody>
      </p:sp>
      <p:sp>
        <p:nvSpPr>
          <p:cNvPr id="136" name="Oval 135"/>
          <p:cNvSpPr/>
          <p:nvPr/>
        </p:nvSpPr>
        <p:spPr>
          <a:xfrm>
            <a:off x="7134757" y="1436907"/>
            <a:ext cx="1242174" cy="441827"/>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smtClean="0">
                <a:solidFill>
                  <a:schemeClr val="accent2">
                    <a:lumMod val="20000"/>
                    <a:lumOff val="80000"/>
                  </a:schemeClr>
                </a:solidFill>
              </a:rPr>
              <a:t>Comments</a:t>
            </a:r>
            <a:endParaRPr lang="en-US" sz="1200" dirty="0">
              <a:solidFill>
                <a:schemeClr val="accent2">
                  <a:lumMod val="20000"/>
                  <a:lumOff val="80000"/>
                </a:schemeClr>
              </a:solidFill>
            </a:endParaRPr>
          </a:p>
        </p:txBody>
      </p:sp>
      <p:cxnSp>
        <p:nvCxnSpPr>
          <p:cNvPr id="76" name="Straight Connector 75"/>
          <p:cNvCxnSpPr>
            <a:endCxn id="135" idx="0"/>
          </p:cNvCxnSpPr>
          <p:nvPr/>
        </p:nvCxnSpPr>
        <p:spPr>
          <a:xfrm flipH="1">
            <a:off x="5300828" y="818581"/>
            <a:ext cx="368590" cy="6433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6796062" y="849946"/>
            <a:ext cx="865380" cy="573672"/>
          </a:xfrm>
          <a:prstGeom prst="line">
            <a:avLst/>
          </a:prstGeom>
        </p:spPr>
        <p:style>
          <a:lnRef idx="1">
            <a:schemeClr val="accent1"/>
          </a:lnRef>
          <a:fillRef idx="0">
            <a:schemeClr val="accent1"/>
          </a:fillRef>
          <a:effectRef idx="0">
            <a:schemeClr val="accent1"/>
          </a:effectRef>
          <a:fontRef idx="minor">
            <a:schemeClr val="tx1"/>
          </a:fontRef>
        </p:style>
      </p:cxnSp>
      <p:sp>
        <p:nvSpPr>
          <p:cNvPr id="145" name="Oval 144"/>
          <p:cNvSpPr/>
          <p:nvPr/>
        </p:nvSpPr>
        <p:spPr>
          <a:xfrm>
            <a:off x="6379978" y="4478505"/>
            <a:ext cx="1198352" cy="38185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smtClean="0">
                <a:solidFill>
                  <a:schemeClr val="accent2">
                    <a:lumMod val="20000"/>
                    <a:lumOff val="80000"/>
                  </a:schemeClr>
                </a:solidFill>
              </a:rPr>
              <a:t>Vendor ID</a:t>
            </a:r>
            <a:endParaRPr lang="en-US" sz="1200" dirty="0">
              <a:solidFill>
                <a:schemeClr val="accent2">
                  <a:lumMod val="20000"/>
                  <a:lumOff val="80000"/>
                </a:schemeClr>
              </a:solidFill>
            </a:endParaRPr>
          </a:p>
        </p:txBody>
      </p:sp>
      <p:cxnSp>
        <p:nvCxnSpPr>
          <p:cNvPr id="89" name="Straight Connector 88"/>
          <p:cNvCxnSpPr>
            <a:stCxn id="62" idx="2"/>
            <a:endCxn id="145" idx="0"/>
          </p:cNvCxnSpPr>
          <p:nvPr/>
        </p:nvCxnSpPr>
        <p:spPr>
          <a:xfrm>
            <a:off x="6442664" y="4108657"/>
            <a:ext cx="536490" cy="369848"/>
          </a:xfrm>
          <a:prstGeom prst="line">
            <a:avLst/>
          </a:prstGeom>
        </p:spPr>
        <p:style>
          <a:lnRef idx="1">
            <a:schemeClr val="accent1"/>
          </a:lnRef>
          <a:fillRef idx="0">
            <a:schemeClr val="accent1"/>
          </a:fillRef>
          <a:effectRef idx="0">
            <a:schemeClr val="accent1"/>
          </a:effectRef>
          <a:fontRef idx="minor">
            <a:schemeClr val="tx1"/>
          </a:fontRef>
        </p:style>
      </p:cxnSp>
      <p:sp>
        <p:nvSpPr>
          <p:cNvPr id="153" name="TextBox 152"/>
          <p:cNvSpPr txBox="1"/>
          <p:nvPr/>
        </p:nvSpPr>
        <p:spPr>
          <a:xfrm>
            <a:off x="7282201" y="3491607"/>
            <a:ext cx="316112" cy="276999"/>
          </a:xfrm>
          <a:prstGeom prst="rect">
            <a:avLst/>
          </a:prstGeom>
          <a:noFill/>
        </p:spPr>
        <p:txBody>
          <a:bodyPr wrap="none" rtlCol="0">
            <a:spAutoFit/>
          </a:bodyPr>
          <a:lstStyle/>
          <a:p>
            <a:r>
              <a:rPr lang="en-US" sz="1200" dirty="0">
                <a:solidFill>
                  <a:srgbClr val="FF0000"/>
                </a:solidFill>
              </a:rPr>
              <a:t>M</a:t>
            </a:r>
          </a:p>
        </p:txBody>
      </p:sp>
      <p:sp>
        <p:nvSpPr>
          <p:cNvPr id="156" name="TextBox 155"/>
          <p:cNvSpPr txBox="1"/>
          <p:nvPr/>
        </p:nvSpPr>
        <p:spPr>
          <a:xfrm>
            <a:off x="9393412" y="410047"/>
            <a:ext cx="316112" cy="276999"/>
          </a:xfrm>
          <a:prstGeom prst="rect">
            <a:avLst/>
          </a:prstGeom>
          <a:noFill/>
        </p:spPr>
        <p:txBody>
          <a:bodyPr wrap="none" rtlCol="0">
            <a:spAutoFit/>
          </a:bodyPr>
          <a:lstStyle/>
          <a:p>
            <a:r>
              <a:rPr lang="en-US" sz="1200" dirty="0">
                <a:solidFill>
                  <a:srgbClr val="FF0000"/>
                </a:solidFill>
              </a:rPr>
              <a:t>M</a:t>
            </a:r>
          </a:p>
        </p:txBody>
      </p:sp>
      <p:sp>
        <p:nvSpPr>
          <p:cNvPr id="163" name="TextBox 162"/>
          <p:cNvSpPr txBox="1"/>
          <p:nvPr/>
        </p:nvSpPr>
        <p:spPr>
          <a:xfrm>
            <a:off x="9813107" y="3710305"/>
            <a:ext cx="263214" cy="276999"/>
          </a:xfrm>
          <a:prstGeom prst="rect">
            <a:avLst/>
          </a:prstGeom>
          <a:noFill/>
        </p:spPr>
        <p:txBody>
          <a:bodyPr wrap="none" rtlCol="0">
            <a:spAutoFit/>
          </a:bodyPr>
          <a:lstStyle/>
          <a:p>
            <a:r>
              <a:rPr lang="en-US" sz="1200" dirty="0" smtClean="0">
                <a:solidFill>
                  <a:srgbClr val="FF0000"/>
                </a:solidFill>
              </a:rPr>
              <a:t>1</a:t>
            </a:r>
            <a:endParaRPr lang="en-US" sz="1200" dirty="0">
              <a:solidFill>
                <a:srgbClr val="FF0000"/>
              </a:solidFill>
            </a:endParaRPr>
          </a:p>
        </p:txBody>
      </p:sp>
      <p:sp>
        <p:nvSpPr>
          <p:cNvPr id="180" name="TextBox 179"/>
          <p:cNvSpPr txBox="1"/>
          <p:nvPr/>
        </p:nvSpPr>
        <p:spPr>
          <a:xfrm>
            <a:off x="5357389" y="358891"/>
            <a:ext cx="316112" cy="276999"/>
          </a:xfrm>
          <a:prstGeom prst="rect">
            <a:avLst/>
          </a:prstGeom>
          <a:noFill/>
        </p:spPr>
        <p:txBody>
          <a:bodyPr wrap="none" rtlCol="0">
            <a:spAutoFit/>
          </a:bodyPr>
          <a:lstStyle/>
          <a:p>
            <a:r>
              <a:rPr lang="en-US" sz="1200" dirty="0" smtClean="0">
                <a:solidFill>
                  <a:srgbClr val="FF0000"/>
                </a:solidFill>
              </a:rPr>
              <a:t>M</a:t>
            </a:r>
            <a:endParaRPr lang="en-US" sz="1200" dirty="0">
              <a:solidFill>
                <a:srgbClr val="FF0000"/>
              </a:solidFill>
            </a:endParaRPr>
          </a:p>
        </p:txBody>
      </p:sp>
      <p:sp>
        <p:nvSpPr>
          <p:cNvPr id="193" name="TextBox 192"/>
          <p:cNvSpPr txBox="1"/>
          <p:nvPr/>
        </p:nvSpPr>
        <p:spPr>
          <a:xfrm>
            <a:off x="5109209" y="5833915"/>
            <a:ext cx="316112" cy="276999"/>
          </a:xfrm>
          <a:prstGeom prst="rect">
            <a:avLst/>
          </a:prstGeom>
          <a:noFill/>
        </p:spPr>
        <p:txBody>
          <a:bodyPr wrap="none" rtlCol="0">
            <a:spAutoFit/>
          </a:bodyPr>
          <a:lstStyle/>
          <a:p>
            <a:r>
              <a:rPr lang="en-US" sz="1200" dirty="0" smtClean="0">
                <a:solidFill>
                  <a:srgbClr val="FF0000"/>
                </a:solidFill>
              </a:rPr>
              <a:t>M</a:t>
            </a:r>
            <a:endParaRPr lang="en-US" sz="1200" dirty="0">
              <a:solidFill>
                <a:srgbClr val="FF0000"/>
              </a:solidFill>
            </a:endParaRPr>
          </a:p>
        </p:txBody>
      </p:sp>
      <p:sp>
        <p:nvSpPr>
          <p:cNvPr id="195" name="TextBox 194"/>
          <p:cNvSpPr txBox="1"/>
          <p:nvPr/>
        </p:nvSpPr>
        <p:spPr>
          <a:xfrm>
            <a:off x="5357066" y="3491607"/>
            <a:ext cx="316112" cy="276999"/>
          </a:xfrm>
          <a:prstGeom prst="rect">
            <a:avLst/>
          </a:prstGeom>
          <a:noFill/>
        </p:spPr>
        <p:txBody>
          <a:bodyPr wrap="none" rtlCol="0">
            <a:spAutoFit/>
          </a:bodyPr>
          <a:lstStyle/>
          <a:p>
            <a:r>
              <a:rPr lang="en-US" sz="1200" dirty="0" smtClean="0">
                <a:solidFill>
                  <a:srgbClr val="FF0000"/>
                </a:solidFill>
              </a:rPr>
              <a:t>M</a:t>
            </a:r>
            <a:endParaRPr lang="en-US" sz="1200" dirty="0">
              <a:solidFill>
                <a:srgbClr val="FF0000"/>
              </a:solidFill>
            </a:endParaRPr>
          </a:p>
        </p:txBody>
      </p:sp>
      <p:sp>
        <p:nvSpPr>
          <p:cNvPr id="199" name="TextBox 198"/>
          <p:cNvSpPr txBox="1"/>
          <p:nvPr/>
        </p:nvSpPr>
        <p:spPr>
          <a:xfrm>
            <a:off x="2104268" y="4363143"/>
            <a:ext cx="263214" cy="276999"/>
          </a:xfrm>
          <a:prstGeom prst="rect">
            <a:avLst/>
          </a:prstGeom>
          <a:noFill/>
        </p:spPr>
        <p:txBody>
          <a:bodyPr wrap="none" rtlCol="0">
            <a:spAutoFit/>
          </a:bodyPr>
          <a:lstStyle/>
          <a:p>
            <a:r>
              <a:rPr lang="en-US" sz="1200" dirty="0">
                <a:solidFill>
                  <a:srgbClr val="FF0000"/>
                </a:solidFill>
              </a:rPr>
              <a:t>1</a:t>
            </a:r>
          </a:p>
        </p:txBody>
      </p:sp>
      <p:sp>
        <p:nvSpPr>
          <p:cNvPr id="201" name="TextBox 200"/>
          <p:cNvSpPr txBox="1"/>
          <p:nvPr/>
        </p:nvSpPr>
        <p:spPr>
          <a:xfrm>
            <a:off x="7044189" y="5724462"/>
            <a:ext cx="316112" cy="276999"/>
          </a:xfrm>
          <a:prstGeom prst="rect">
            <a:avLst/>
          </a:prstGeom>
          <a:noFill/>
        </p:spPr>
        <p:txBody>
          <a:bodyPr wrap="none" rtlCol="0">
            <a:spAutoFit/>
          </a:bodyPr>
          <a:lstStyle/>
          <a:p>
            <a:r>
              <a:rPr lang="en-US" sz="1200" dirty="0" smtClean="0">
                <a:solidFill>
                  <a:srgbClr val="FF0000"/>
                </a:solidFill>
              </a:rPr>
              <a:t>M</a:t>
            </a:r>
            <a:endParaRPr lang="en-US" sz="1200" dirty="0">
              <a:solidFill>
                <a:srgbClr val="FF0000"/>
              </a:solidFill>
            </a:endParaRPr>
          </a:p>
        </p:txBody>
      </p:sp>
      <p:cxnSp>
        <p:nvCxnSpPr>
          <p:cNvPr id="19" name="Straight Connector 18"/>
          <p:cNvCxnSpPr>
            <a:stCxn id="230" idx="1"/>
          </p:cNvCxnSpPr>
          <p:nvPr/>
        </p:nvCxnSpPr>
        <p:spPr>
          <a:xfrm flipH="1" flipV="1">
            <a:off x="6826327" y="4095648"/>
            <a:ext cx="1300180" cy="312112"/>
          </a:xfrm>
          <a:prstGeom prst="line">
            <a:avLst/>
          </a:prstGeom>
        </p:spPr>
        <p:style>
          <a:lnRef idx="1">
            <a:schemeClr val="accent1"/>
          </a:lnRef>
          <a:fillRef idx="0">
            <a:schemeClr val="accent1"/>
          </a:fillRef>
          <a:effectRef idx="0">
            <a:schemeClr val="accent1"/>
          </a:effectRef>
          <a:fontRef idx="minor">
            <a:schemeClr val="tx1"/>
          </a:fontRef>
        </p:style>
      </p:cxnSp>
      <p:sp>
        <p:nvSpPr>
          <p:cNvPr id="115" name="Oval 114"/>
          <p:cNvSpPr/>
          <p:nvPr/>
        </p:nvSpPr>
        <p:spPr>
          <a:xfrm>
            <a:off x="6988986" y="6443775"/>
            <a:ext cx="683397" cy="288808"/>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u="sng" dirty="0" smtClean="0">
                <a:solidFill>
                  <a:schemeClr val="accent2">
                    <a:lumMod val="20000"/>
                    <a:lumOff val="80000"/>
                  </a:schemeClr>
                </a:solidFill>
              </a:rPr>
              <a:t>ID</a:t>
            </a:r>
            <a:endParaRPr lang="en-US" u="sng" dirty="0">
              <a:solidFill>
                <a:schemeClr val="accent2">
                  <a:lumMod val="20000"/>
                  <a:lumOff val="80000"/>
                </a:schemeClr>
              </a:solidFill>
            </a:endParaRPr>
          </a:p>
        </p:txBody>
      </p:sp>
      <p:cxnSp>
        <p:nvCxnSpPr>
          <p:cNvPr id="29" name="Straight Connector 28"/>
          <p:cNvCxnSpPr>
            <a:stCxn id="115" idx="0"/>
            <a:endCxn id="115" idx="0"/>
          </p:cNvCxnSpPr>
          <p:nvPr/>
        </p:nvCxnSpPr>
        <p:spPr>
          <a:xfrm>
            <a:off x="7330685" y="644377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15" idx="0"/>
          </p:cNvCxnSpPr>
          <p:nvPr/>
        </p:nvCxnSpPr>
        <p:spPr>
          <a:xfrm flipH="1" flipV="1">
            <a:off x="6975640" y="6281293"/>
            <a:ext cx="355045" cy="162482"/>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202245" y="3987304"/>
            <a:ext cx="15534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8768219" y="2822561"/>
            <a:ext cx="0" cy="1164743"/>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768219" y="2822561"/>
            <a:ext cx="531012" cy="7631"/>
          </a:xfrm>
          <a:prstGeom prst="line">
            <a:avLst/>
          </a:prstGeom>
        </p:spPr>
        <p:style>
          <a:lnRef idx="1">
            <a:schemeClr val="accent1"/>
          </a:lnRef>
          <a:fillRef idx="0">
            <a:schemeClr val="accent1"/>
          </a:fillRef>
          <a:effectRef idx="0">
            <a:schemeClr val="accent1"/>
          </a:effectRef>
          <a:fontRef idx="minor">
            <a:schemeClr val="tx1"/>
          </a:fontRef>
        </p:style>
      </p:cxnSp>
      <p:sp>
        <p:nvSpPr>
          <p:cNvPr id="133" name="Diamond 132"/>
          <p:cNvSpPr/>
          <p:nvPr/>
        </p:nvSpPr>
        <p:spPr>
          <a:xfrm>
            <a:off x="9246536" y="2376462"/>
            <a:ext cx="1254035" cy="914400"/>
          </a:xfrm>
          <a:prstGeom prst="diamond">
            <a:avLst/>
          </a:prstGeom>
          <a:solidFill>
            <a:schemeClr val="tx2">
              <a:lumMod val="40000"/>
              <a:lumOff val="6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smtClean="0">
                <a:solidFill>
                  <a:schemeClr val="tx1"/>
                </a:solidFill>
              </a:rPr>
              <a:t>Views</a:t>
            </a:r>
            <a:endParaRPr lang="en-US" sz="1600" dirty="0">
              <a:solidFill>
                <a:schemeClr val="tx1"/>
              </a:solidFill>
            </a:endParaRPr>
          </a:p>
        </p:txBody>
      </p:sp>
      <p:cxnSp>
        <p:nvCxnSpPr>
          <p:cNvPr id="49" name="Straight Connector 48"/>
          <p:cNvCxnSpPr/>
          <p:nvPr/>
        </p:nvCxnSpPr>
        <p:spPr>
          <a:xfrm>
            <a:off x="10500571" y="2830192"/>
            <a:ext cx="4409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61" idx="0"/>
          </p:cNvCxnSpPr>
          <p:nvPr/>
        </p:nvCxnSpPr>
        <p:spPr>
          <a:xfrm flipH="1" flipV="1">
            <a:off x="10941526" y="2830192"/>
            <a:ext cx="1" cy="580915"/>
          </a:xfrm>
          <a:prstGeom prst="line">
            <a:avLst/>
          </a:prstGeom>
        </p:spPr>
        <p:style>
          <a:lnRef idx="1">
            <a:schemeClr val="accent1"/>
          </a:lnRef>
          <a:fillRef idx="0">
            <a:schemeClr val="accent1"/>
          </a:fillRef>
          <a:effectRef idx="0">
            <a:schemeClr val="accent1"/>
          </a:effectRef>
          <a:fontRef idx="minor">
            <a:schemeClr val="tx1"/>
          </a:fontRef>
        </p:style>
      </p:cxnSp>
      <p:sp>
        <p:nvSpPr>
          <p:cNvPr id="139" name="Diamond 138"/>
          <p:cNvSpPr/>
          <p:nvPr/>
        </p:nvSpPr>
        <p:spPr>
          <a:xfrm>
            <a:off x="230460" y="2022104"/>
            <a:ext cx="1254035" cy="914400"/>
          </a:xfrm>
          <a:prstGeom prst="diamond">
            <a:avLst/>
          </a:prstGeom>
          <a:solidFill>
            <a:schemeClr val="tx2">
              <a:lumMod val="40000"/>
              <a:lumOff val="6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smtClean="0">
                <a:solidFill>
                  <a:schemeClr val="tx1"/>
                </a:solidFill>
              </a:rPr>
              <a:t>Views</a:t>
            </a:r>
            <a:endParaRPr lang="en-US" sz="1400" dirty="0">
              <a:solidFill>
                <a:schemeClr val="tx1"/>
              </a:solidFill>
            </a:endParaRPr>
          </a:p>
        </p:txBody>
      </p:sp>
      <p:cxnSp>
        <p:nvCxnSpPr>
          <p:cNvPr id="54" name="Elbow Connector 53"/>
          <p:cNvCxnSpPr/>
          <p:nvPr/>
        </p:nvCxnSpPr>
        <p:spPr>
          <a:xfrm rot="16200000" flipH="1">
            <a:off x="470344" y="3323636"/>
            <a:ext cx="1795693" cy="102142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139" idx="0"/>
          </p:cNvCxnSpPr>
          <p:nvPr/>
        </p:nvCxnSpPr>
        <p:spPr>
          <a:xfrm flipH="1" flipV="1">
            <a:off x="857477" y="204340"/>
            <a:ext cx="1" cy="1817764"/>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852312" y="204340"/>
            <a:ext cx="109284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1780771" y="204340"/>
            <a:ext cx="0" cy="24898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a:off x="11372983" y="2694184"/>
            <a:ext cx="4077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1372983" y="2694184"/>
            <a:ext cx="0" cy="710748"/>
          </a:xfrm>
          <a:prstGeom prst="line">
            <a:avLst/>
          </a:prstGeom>
        </p:spPr>
        <p:style>
          <a:lnRef idx="1">
            <a:schemeClr val="accent1"/>
          </a:lnRef>
          <a:fillRef idx="0">
            <a:schemeClr val="accent1"/>
          </a:fillRef>
          <a:effectRef idx="0">
            <a:schemeClr val="accent1"/>
          </a:effectRef>
          <a:fontRef idx="minor">
            <a:schemeClr val="tx1"/>
          </a:fontRef>
        </p:style>
      </p:cxnSp>
      <p:sp>
        <p:nvSpPr>
          <p:cNvPr id="87" name="Oval 86"/>
          <p:cNvSpPr/>
          <p:nvPr/>
        </p:nvSpPr>
        <p:spPr>
          <a:xfrm>
            <a:off x="8566173" y="232662"/>
            <a:ext cx="859916" cy="400555"/>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smtClean="0">
                <a:solidFill>
                  <a:schemeClr val="accent2">
                    <a:lumMod val="20000"/>
                    <a:lumOff val="80000"/>
                  </a:schemeClr>
                </a:solidFill>
              </a:rPr>
              <a:t>User Name</a:t>
            </a:r>
            <a:endParaRPr lang="en-US" sz="1200" dirty="0">
              <a:solidFill>
                <a:schemeClr val="accent2">
                  <a:lumMod val="20000"/>
                  <a:lumOff val="80000"/>
                </a:schemeClr>
              </a:solidFill>
            </a:endParaRPr>
          </a:p>
        </p:txBody>
      </p:sp>
      <p:sp>
        <p:nvSpPr>
          <p:cNvPr id="88" name="Oval 87"/>
          <p:cNvSpPr/>
          <p:nvPr/>
        </p:nvSpPr>
        <p:spPr>
          <a:xfrm>
            <a:off x="11031284" y="1242024"/>
            <a:ext cx="683397" cy="288808"/>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u="sng" dirty="0" smtClean="0">
                <a:solidFill>
                  <a:schemeClr val="accent2">
                    <a:lumMod val="20000"/>
                    <a:lumOff val="80000"/>
                  </a:schemeClr>
                </a:solidFill>
              </a:rPr>
              <a:t>ID</a:t>
            </a:r>
            <a:endParaRPr lang="en-US" u="sng" dirty="0">
              <a:solidFill>
                <a:schemeClr val="accent2">
                  <a:lumMod val="20000"/>
                  <a:lumOff val="80000"/>
                </a:schemeClr>
              </a:solidFill>
            </a:endParaRPr>
          </a:p>
        </p:txBody>
      </p:sp>
      <p:sp>
        <p:nvSpPr>
          <p:cNvPr id="94" name="Oval 93"/>
          <p:cNvSpPr/>
          <p:nvPr/>
        </p:nvSpPr>
        <p:spPr>
          <a:xfrm>
            <a:off x="10636594" y="1631840"/>
            <a:ext cx="1091910" cy="31719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smtClean="0">
                <a:solidFill>
                  <a:schemeClr val="accent2">
                    <a:lumMod val="20000"/>
                    <a:lumOff val="80000"/>
                  </a:schemeClr>
                </a:solidFill>
              </a:rPr>
              <a:t>Password</a:t>
            </a:r>
            <a:endParaRPr lang="en-US" sz="1200" dirty="0">
              <a:solidFill>
                <a:schemeClr val="accent2">
                  <a:lumMod val="20000"/>
                  <a:lumOff val="80000"/>
                </a:schemeClr>
              </a:solidFill>
            </a:endParaRPr>
          </a:p>
        </p:txBody>
      </p:sp>
      <p:sp>
        <p:nvSpPr>
          <p:cNvPr id="95" name="Oval 94"/>
          <p:cNvSpPr/>
          <p:nvPr/>
        </p:nvSpPr>
        <p:spPr>
          <a:xfrm>
            <a:off x="9843488" y="2066365"/>
            <a:ext cx="1075861" cy="400555"/>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smtClean="0">
                <a:solidFill>
                  <a:schemeClr val="accent2">
                    <a:lumMod val="20000"/>
                    <a:lumOff val="80000"/>
                  </a:schemeClr>
                </a:solidFill>
              </a:rPr>
              <a:t>Vendor Name</a:t>
            </a:r>
            <a:endParaRPr lang="en-US" sz="1200" dirty="0">
              <a:solidFill>
                <a:schemeClr val="accent2">
                  <a:lumMod val="20000"/>
                  <a:lumOff val="80000"/>
                </a:schemeClr>
              </a:solidFill>
            </a:endParaRPr>
          </a:p>
        </p:txBody>
      </p:sp>
      <p:sp>
        <p:nvSpPr>
          <p:cNvPr id="96" name="Oval 95"/>
          <p:cNvSpPr/>
          <p:nvPr/>
        </p:nvSpPr>
        <p:spPr>
          <a:xfrm>
            <a:off x="8468780" y="780963"/>
            <a:ext cx="1045883" cy="352262"/>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smtClean="0">
                <a:solidFill>
                  <a:schemeClr val="accent4">
                    <a:lumMod val="20000"/>
                    <a:lumOff val="80000"/>
                  </a:schemeClr>
                </a:solidFill>
              </a:rPr>
              <a:t>Email</a:t>
            </a:r>
            <a:endParaRPr lang="en-US" sz="1600" dirty="0">
              <a:solidFill>
                <a:schemeClr val="accent4">
                  <a:lumMod val="20000"/>
                  <a:lumOff val="80000"/>
                </a:schemeClr>
              </a:solidFill>
            </a:endParaRPr>
          </a:p>
        </p:txBody>
      </p:sp>
      <p:cxnSp>
        <p:nvCxnSpPr>
          <p:cNvPr id="33" name="Straight Connector 32"/>
          <p:cNvCxnSpPr>
            <a:stCxn id="96" idx="0"/>
          </p:cNvCxnSpPr>
          <p:nvPr/>
        </p:nvCxnSpPr>
        <p:spPr>
          <a:xfrm flipV="1">
            <a:off x="8991722" y="660693"/>
            <a:ext cx="609991" cy="1202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87" idx="6"/>
          </p:cNvCxnSpPr>
          <p:nvPr/>
        </p:nvCxnSpPr>
        <p:spPr>
          <a:xfrm flipV="1">
            <a:off x="9426089" y="410047"/>
            <a:ext cx="278080" cy="22893"/>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a:endCxn id="88" idx="0"/>
          </p:cNvCxnSpPr>
          <p:nvPr/>
        </p:nvCxnSpPr>
        <p:spPr>
          <a:xfrm>
            <a:off x="11245755" y="961068"/>
            <a:ext cx="127228" cy="280956"/>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a:endCxn id="94" idx="1"/>
          </p:cNvCxnSpPr>
          <p:nvPr/>
        </p:nvCxnSpPr>
        <p:spPr>
          <a:xfrm>
            <a:off x="10721048" y="949639"/>
            <a:ext cx="75453" cy="728652"/>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p:cNvCxnSpPr>
            <a:endCxn id="95" idx="0"/>
          </p:cNvCxnSpPr>
          <p:nvPr/>
        </p:nvCxnSpPr>
        <p:spPr>
          <a:xfrm>
            <a:off x="10102282" y="926910"/>
            <a:ext cx="279137" cy="11394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V="1">
            <a:off x="6442664" y="949639"/>
            <a:ext cx="0" cy="1048664"/>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Elbow Connector 7"/>
          <p:cNvCxnSpPr>
            <a:endCxn id="97" idx="0"/>
          </p:cNvCxnSpPr>
          <p:nvPr/>
        </p:nvCxnSpPr>
        <p:spPr>
          <a:xfrm rot="16200000" flipH="1">
            <a:off x="2798264" y="5147560"/>
            <a:ext cx="633186" cy="280635"/>
          </a:xfrm>
          <a:prstGeom prst="bentConnector3">
            <a:avLst>
              <a:gd name="adj1" fmla="val 2522"/>
            </a:avLst>
          </a:prstGeom>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5400000">
            <a:off x="2203814" y="3082865"/>
            <a:ext cx="2038012" cy="126065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17" name="Oval 116"/>
          <p:cNvSpPr/>
          <p:nvPr/>
        </p:nvSpPr>
        <p:spPr>
          <a:xfrm>
            <a:off x="8496254" y="1345034"/>
            <a:ext cx="1045883" cy="352262"/>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chemeClr val="accent4">
                    <a:lumMod val="20000"/>
                    <a:lumOff val="80000"/>
                  </a:schemeClr>
                </a:solidFill>
              </a:rPr>
              <a:t>L</a:t>
            </a:r>
            <a:r>
              <a:rPr lang="en-US" sz="1600" dirty="0" smtClean="0">
                <a:solidFill>
                  <a:schemeClr val="accent4">
                    <a:lumMod val="20000"/>
                    <a:lumOff val="80000"/>
                  </a:schemeClr>
                </a:solidFill>
              </a:rPr>
              <a:t>ogo</a:t>
            </a:r>
            <a:endParaRPr lang="en-US" sz="1600" dirty="0">
              <a:solidFill>
                <a:schemeClr val="accent4">
                  <a:lumMod val="20000"/>
                  <a:lumOff val="80000"/>
                </a:schemeClr>
              </a:solidFill>
            </a:endParaRPr>
          </a:p>
        </p:txBody>
      </p:sp>
      <p:cxnSp>
        <p:nvCxnSpPr>
          <p:cNvPr id="24" name="Straight Connector 23"/>
          <p:cNvCxnSpPr>
            <a:stCxn id="117" idx="7"/>
          </p:cNvCxnSpPr>
          <p:nvPr/>
        </p:nvCxnSpPr>
        <p:spPr>
          <a:xfrm flipV="1">
            <a:off x="9388971" y="914799"/>
            <a:ext cx="305523" cy="481823"/>
          </a:xfrm>
          <a:prstGeom prst="line">
            <a:avLst/>
          </a:prstGeom>
        </p:spPr>
        <p:style>
          <a:lnRef idx="1">
            <a:schemeClr val="accent1"/>
          </a:lnRef>
          <a:fillRef idx="0">
            <a:schemeClr val="accent1"/>
          </a:fillRef>
          <a:effectRef idx="0">
            <a:schemeClr val="accent1"/>
          </a:effectRef>
          <a:fontRef idx="minor">
            <a:schemeClr val="tx1"/>
          </a:fontRef>
        </p:style>
      </p:cxnSp>
      <p:sp>
        <p:nvSpPr>
          <p:cNvPr id="121" name="Oval 120"/>
          <p:cNvSpPr/>
          <p:nvPr/>
        </p:nvSpPr>
        <p:spPr>
          <a:xfrm>
            <a:off x="5833449" y="1977677"/>
            <a:ext cx="1242174" cy="441827"/>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smtClean="0">
                <a:solidFill>
                  <a:schemeClr val="accent2">
                    <a:lumMod val="20000"/>
                    <a:lumOff val="80000"/>
                  </a:schemeClr>
                </a:solidFill>
              </a:rPr>
              <a:t>Rating</a:t>
            </a:r>
            <a:endParaRPr lang="en-US" sz="1200" dirty="0">
              <a:solidFill>
                <a:schemeClr val="accent2">
                  <a:lumMod val="20000"/>
                  <a:lumOff val="80000"/>
                </a:schemeClr>
              </a:solidFill>
            </a:endParaRPr>
          </a:p>
        </p:txBody>
      </p:sp>
    </p:spTree>
    <p:extLst>
      <p:ext uri="{BB962C8B-B14F-4D97-AF65-F5344CB8AC3E}">
        <p14:creationId xmlns:p14="http://schemas.microsoft.com/office/powerpoint/2010/main" val="23286011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8102" y="385802"/>
            <a:ext cx="11846769" cy="6001643"/>
          </a:xfrm>
          <a:prstGeom prst="rect">
            <a:avLst/>
          </a:prstGeom>
          <a:noFill/>
        </p:spPr>
        <p:txBody>
          <a:bodyPr wrap="none" rtlCol="0">
            <a:spAutoFit/>
          </a:bodyPr>
          <a:lstStyle/>
          <a:p>
            <a:r>
              <a:rPr lang="en-US" sz="3200" b="1" dirty="0" smtClean="0">
                <a:solidFill>
                  <a:srgbClr val="FF0000"/>
                </a:solidFill>
              </a:rPr>
              <a:t>	                                     </a:t>
            </a:r>
            <a:r>
              <a:rPr lang="en-US" sz="3200" b="1" u="sng" dirty="0" smtClean="0">
                <a:solidFill>
                  <a:srgbClr val="FF0000"/>
                </a:solidFill>
              </a:rPr>
              <a:t>Tools and Platform</a:t>
            </a:r>
          </a:p>
          <a:p>
            <a:endParaRPr lang="en-US" sz="1600" dirty="0" smtClean="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r>
              <a:rPr lang="en-US" sz="1600" dirty="0" smtClean="0">
                <a:latin typeface="Times New Roman" panose="02020603050405020304" pitchFamily="18" charset="0"/>
                <a:cs typeface="Times New Roman" panose="02020603050405020304" pitchFamily="18" charset="0"/>
              </a:rPr>
              <a:t>This project is a web application that is developed in ASP.NET using C (#) as front end tool and having SQL </a:t>
            </a:r>
            <a:r>
              <a:rPr lang="en-US" sz="1600" smtClean="0">
                <a:latin typeface="Times New Roman" panose="02020603050405020304" pitchFamily="18" charset="0"/>
                <a:cs typeface="Times New Roman" panose="02020603050405020304" pitchFamily="18" charset="0"/>
              </a:rPr>
              <a:t>Server 2014 </a:t>
            </a:r>
            <a:r>
              <a:rPr lang="en-US" sz="1600" dirty="0" smtClean="0">
                <a:latin typeface="Times New Roman" panose="02020603050405020304" pitchFamily="18" charset="0"/>
                <a:cs typeface="Times New Roman" panose="02020603050405020304" pitchFamily="18" charset="0"/>
              </a:rPr>
              <a:t>as back end tool. </a:t>
            </a:r>
          </a:p>
          <a:p>
            <a:pPr lvl="0"/>
            <a:r>
              <a:rPr lang="en-US" sz="1600" b="1" dirty="0" smtClean="0">
                <a:latin typeface="Times New Roman" panose="02020603050405020304" pitchFamily="18" charset="0"/>
                <a:cs typeface="Times New Roman" panose="02020603050405020304" pitchFamily="18" charset="0"/>
              </a:rPr>
              <a:t>Features </a:t>
            </a:r>
            <a:r>
              <a:rPr lang="en-US" sz="1600" b="1" dirty="0">
                <a:latin typeface="Times New Roman" panose="02020603050405020304" pitchFamily="18" charset="0"/>
                <a:cs typeface="Times New Roman" panose="02020603050405020304" pitchFamily="18" charset="0"/>
              </a:rPr>
              <a:t>of ASP.NET(front end tool):-</a:t>
            </a:r>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ASP.NET is a web application framework to build dynamic websites, web application and web services.</a:t>
            </a:r>
          </a:p>
          <a:p>
            <a:pPr marL="285750" lvl="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ASP.NET is built on the Common Language Runtime (CLR) allowing programmers to write asp.net code using supported .</a:t>
            </a:r>
            <a:r>
              <a:rPr lang="en-US" sz="1600" dirty="0" smtClean="0">
                <a:latin typeface="Times New Roman" panose="02020603050405020304" pitchFamily="18" charset="0"/>
                <a:cs typeface="Times New Roman" panose="02020603050405020304" pitchFamily="18" charset="0"/>
              </a:rPr>
              <a:t>NET </a:t>
            </a:r>
            <a:r>
              <a:rPr lang="en-US" sz="1600" dirty="0">
                <a:latin typeface="Times New Roman" panose="02020603050405020304" pitchFamily="18" charset="0"/>
                <a:cs typeface="Times New Roman" panose="02020603050405020304" pitchFamily="18" charset="0"/>
              </a:rPr>
              <a:t>language.</a:t>
            </a:r>
          </a:p>
          <a:p>
            <a:pPr marL="285750" lvl="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Automatic Handling of Post backs and Multiple Browsers</a:t>
            </a:r>
          </a:p>
          <a:p>
            <a:pPr marL="285750" lvl="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ASP.NET has built in navigation controls.</a:t>
            </a:r>
          </a:p>
          <a:p>
            <a:pPr marL="285750" lvl="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 ASP.NET many security controls are provided.</a:t>
            </a:r>
          </a:p>
          <a:p>
            <a:r>
              <a:rPr lang="en-US" sz="1600" dirty="0">
                <a:latin typeface="Times New Roman" panose="02020603050405020304" pitchFamily="18" charset="0"/>
                <a:cs typeface="Times New Roman" panose="02020603050405020304" pitchFamily="18" charset="0"/>
              </a:rPr>
              <a:t> </a:t>
            </a:r>
          </a:p>
          <a:p>
            <a:pPr lvl="0"/>
            <a:r>
              <a:rPr lang="en-US" sz="1600" b="1" dirty="0">
                <a:latin typeface="Times New Roman" panose="02020603050405020304" pitchFamily="18" charset="0"/>
                <a:cs typeface="Times New Roman" panose="02020603050405020304" pitchFamily="18" charset="0"/>
              </a:rPr>
              <a:t>Features of MS SQL server </a:t>
            </a:r>
            <a:r>
              <a:rPr lang="en-US" sz="1600" b="1" dirty="0" smtClean="0">
                <a:latin typeface="Times New Roman" panose="02020603050405020304" pitchFamily="18" charset="0"/>
                <a:cs typeface="Times New Roman" panose="02020603050405020304" pitchFamily="18" charset="0"/>
              </a:rPr>
              <a:t>2014(back </a:t>
            </a:r>
            <a:r>
              <a:rPr lang="en-US" sz="1600" b="1" dirty="0">
                <a:latin typeface="Times New Roman" panose="02020603050405020304" pitchFamily="18" charset="0"/>
                <a:cs typeface="Times New Roman" panose="02020603050405020304" pitchFamily="18" charset="0"/>
              </a:rPr>
              <a:t>end tool):-</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 </a:t>
            </a:r>
          </a:p>
          <a:p>
            <a:pPr marL="285750" lvl="0" indent="-28575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Policy-Based Management</a:t>
            </a:r>
          </a:p>
          <a:p>
            <a:pPr marL="285750" lvl="0" indent="-28575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Backup Compressions</a:t>
            </a:r>
          </a:p>
          <a:p>
            <a:pPr marL="285750" lvl="0" indent="-28575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Extending Data Compression in SQL Server </a:t>
            </a:r>
            <a:r>
              <a:rPr lang="en-US" sz="1600" dirty="0" smtClean="0">
                <a:latin typeface="Times New Roman" panose="02020603050405020304" pitchFamily="18" charset="0"/>
                <a:cs typeface="Times New Roman" panose="02020603050405020304" pitchFamily="18" charset="0"/>
              </a:rPr>
              <a:t>2014 </a:t>
            </a:r>
            <a:r>
              <a:rPr lang="en-US" sz="1600" dirty="0">
                <a:latin typeface="Times New Roman" panose="02020603050405020304" pitchFamily="18" charset="0"/>
                <a:cs typeface="Times New Roman" panose="02020603050405020304" pitchFamily="18" charset="0"/>
              </a:rPr>
              <a:t>with Fixed Length Data Types</a:t>
            </a:r>
          </a:p>
          <a:p>
            <a:pPr marL="285750" lvl="0" indent="-28575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SQL Server includes better compression features, which also helps in improving scalability.</a:t>
            </a:r>
          </a:p>
          <a:p>
            <a:pPr marL="285750" lvl="0" indent="-28575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Streamlined installations</a:t>
            </a:r>
          </a:p>
          <a:p>
            <a:pPr marL="285750" lvl="0" indent="-28575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Star Join Query Optimization</a:t>
            </a:r>
          </a:p>
          <a:p>
            <a:r>
              <a:rPr lang="en-US" sz="1600" dirty="0">
                <a:latin typeface="Times New Roman" panose="02020603050405020304" pitchFamily="18" charset="0"/>
                <a:cs typeface="Times New Roman" panose="02020603050405020304" pitchFamily="18" charset="0"/>
              </a:rPr>
              <a:t> </a:t>
            </a:r>
          </a:p>
          <a:p>
            <a:r>
              <a:rPr lang="en-US" sz="1600" dirty="0"/>
              <a:t> </a:t>
            </a:r>
          </a:p>
          <a:p>
            <a:endParaRPr lang="en-US" sz="1600" dirty="0"/>
          </a:p>
        </p:txBody>
      </p:sp>
    </p:spTree>
    <p:extLst>
      <p:ext uri="{BB962C8B-B14F-4D97-AF65-F5344CB8AC3E}">
        <p14:creationId xmlns:p14="http://schemas.microsoft.com/office/powerpoint/2010/main" val="3492350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92081" y="0"/>
            <a:ext cx="2407839" cy="584775"/>
          </a:xfrm>
          <a:prstGeom prst="rect">
            <a:avLst/>
          </a:prstGeom>
          <a:noFill/>
        </p:spPr>
        <p:txBody>
          <a:bodyPr wrap="none" rtlCol="0">
            <a:spAutoFit/>
          </a:bodyPr>
          <a:lstStyle/>
          <a:p>
            <a:r>
              <a:rPr lang="en-US" sz="3200" b="1" u="sng" dirty="0" smtClean="0">
                <a:solidFill>
                  <a:srgbClr val="FF0000"/>
                </a:solidFill>
              </a:rPr>
              <a:t>Future Scope</a:t>
            </a:r>
            <a:endParaRPr lang="en-US" sz="3200" b="1" u="sng" dirty="0">
              <a:solidFill>
                <a:srgbClr val="FF0000"/>
              </a:solidFill>
            </a:endParaRPr>
          </a:p>
        </p:txBody>
      </p:sp>
      <p:sp>
        <p:nvSpPr>
          <p:cNvPr id="3" name="TextBox 2"/>
          <p:cNvSpPr txBox="1"/>
          <p:nvPr/>
        </p:nvSpPr>
        <p:spPr>
          <a:xfrm>
            <a:off x="446762" y="1177447"/>
            <a:ext cx="11298476" cy="4154984"/>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If we have to publish a web page we have to go to the sites/provider that provide us server space. Since a user that want to publish his/her web page visit these sites and check which is suitable for his/her web page. After that he/she will buy their plan of publishing web page. This process take time and user effort and in some case money too. Suppose after buying a plan for a web host, the user know that there are some web host provider that allow user to publish web pages in less cost. In this user will suffer loss. To overcome this limitation we have an idea of GOLIVE. GOLIVE is based on idea of comparing these web host on bases the fee that they charge and amount of space providing on server. In the GO LIVE we will make comparison of the web host provider which include fee that they charge, bandwidth size, space proving on server and domain name that they will provide user.</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99067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85573" y="601249"/>
            <a:ext cx="4020855" cy="584775"/>
          </a:xfrm>
          <a:prstGeom prst="rect">
            <a:avLst/>
          </a:prstGeom>
          <a:noFill/>
        </p:spPr>
        <p:txBody>
          <a:bodyPr wrap="square" rtlCol="0">
            <a:spAutoFit/>
          </a:bodyPr>
          <a:lstStyle/>
          <a:p>
            <a:r>
              <a:rPr lang="en-US" sz="3200" b="1" u="sng" dirty="0" smtClean="0">
                <a:solidFill>
                  <a:srgbClr val="FF0000"/>
                </a:solidFill>
              </a:rPr>
              <a:t>Database Descriptions</a:t>
            </a:r>
            <a:endParaRPr lang="en-US" sz="3200" b="1" u="sng" dirty="0">
              <a:solidFill>
                <a:srgbClr val="FF0000"/>
              </a:solidFill>
            </a:endParaRPr>
          </a:p>
        </p:txBody>
      </p:sp>
      <p:sp>
        <p:nvSpPr>
          <p:cNvPr id="3" name="Rectangle 2"/>
          <p:cNvSpPr/>
          <p:nvPr/>
        </p:nvSpPr>
        <p:spPr>
          <a:xfrm>
            <a:off x="588724" y="1186024"/>
            <a:ext cx="10997852" cy="3090590"/>
          </a:xfrm>
          <a:prstGeom prst="rect">
            <a:avLst/>
          </a:prstGeom>
        </p:spPr>
        <p:txBody>
          <a:bodyPr wrap="square">
            <a:spAutoFit/>
          </a:bodyPr>
          <a:lstStyle/>
          <a:p>
            <a:pPr marL="457200" marR="0" algn="just">
              <a:lnSpc>
                <a:spcPct val="150000"/>
              </a:lnSpc>
              <a:spcBef>
                <a:spcPts val="0"/>
              </a:spcBef>
              <a:spcAft>
                <a:spcPts val="800"/>
              </a:spcAft>
            </a:pPr>
            <a:r>
              <a:rPr lang="en-US" sz="2000" dirty="0">
                <a:solidFill>
                  <a:srgbClr val="000000"/>
                </a:solidFill>
                <a:latin typeface="Times New Roman" panose="02020603050405020304" pitchFamily="18" charset="0"/>
                <a:ea typeface="Calibri" panose="020F0502020204030204" pitchFamily="34" charset="0"/>
                <a:cs typeface="Mangal" panose="02040503050203030202" pitchFamily="18" charset="0"/>
              </a:rPr>
              <a:t>Our Database consists of 7 different tables connecting at different parts of our website</a:t>
            </a:r>
            <a:r>
              <a:rPr lang="en-US" sz="2000" dirty="0" smtClean="0">
                <a:solidFill>
                  <a:srgbClr val="000000"/>
                </a:solidFill>
                <a:latin typeface="Times New Roman" panose="02020603050405020304" pitchFamily="18" charset="0"/>
                <a:ea typeface="Calibri" panose="020F0502020204030204" pitchFamily="34" charset="0"/>
                <a:cs typeface="Mangal" panose="02040503050203030202" pitchFamily="18" charset="0"/>
              </a:rPr>
              <a:t>.</a:t>
            </a:r>
          </a:p>
          <a:p>
            <a:pPr marL="342900" marR="0" lvl="0" indent="-342900" algn="just">
              <a:lnSpc>
                <a:spcPct val="150000"/>
              </a:lnSpc>
              <a:spcBef>
                <a:spcPts val="0"/>
              </a:spcBef>
              <a:spcAft>
                <a:spcPts val="0"/>
              </a:spcAft>
              <a:buFont typeface="Wingdings" panose="05000000000000000000" pitchFamily="2" charset="2"/>
              <a:buChar char=""/>
            </a:pPr>
            <a:r>
              <a:rPr lang="en-US" sz="2000" b="1" dirty="0">
                <a:solidFill>
                  <a:srgbClr val="FF0000"/>
                </a:solidFill>
                <a:latin typeface="Times New Roman" panose="02020603050405020304" pitchFamily="18" charset="0"/>
                <a:ea typeface="Calibri" panose="020F0502020204030204" pitchFamily="34" charset="0"/>
                <a:cs typeface="Mangal" panose="02040503050203030202" pitchFamily="18" charset="0"/>
              </a:rPr>
              <a:t>Table Structures</a:t>
            </a:r>
            <a:endParaRPr lang="en-US" sz="2000" dirty="0">
              <a:solidFill>
                <a:srgbClr val="FF0000"/>
              </a:solidFill>
              <a:latin typeface="Calibri" panose="020F0502020204030204" pitchFamily="34" charset="0"/>
              <a:ea typeface="Calibri" panose="020F0502020204030204" pitchFamily="34" charset="0"/>
              <a:cs typeface="Mangal" panose="02040503050203030202" pitchFamily="18" charset="0"/>
            </a:endParaRPr>
          </a:p>
          <a:p>
            <a:pPr marL="914400" marR="0" algn="just">
              <a:lnSpc>
                <a:spcPct val="150000"/>
              </a:lnSpc>
              <a:spcBef>
                <a:spcPts val="0"/>
              </a:spcBef>
              <a:spcAft>
                <a:spcPts val="0"/>
              </a:spcAft>
            </a:pPr>
            <a:r>
              <a:rPr lang="en-US" sz="2000" dirty="0">
                <a:latin typeface="Times New Roman" panose="02020603050405020304" pitchFamily="18" charset="0"/>
                <a:ea typeface="Calibri" panose="020F0502020204030204" pitchFamily="34" charset="0"/>
                <a:cs typeface="Mangal" panose="02040503050203030202" pitchFamily="18" charset="0"/>
              </a:rPr>
              <a:t> </a:t>
            </a:r>
            <a:endParaRPr lang="en-US" sz="2000" dirty="0">
              <a:latin typeface="Calibri" panose="020F0502020204030204" pitchFamily="34" charset="0"/>
              <a:ea typeface="Calibri" panose="020F0502020204030204" pitchFamily="34" charset="0"/>
              <a:cs typeface="Mangal" panose="02040503050203030202" pitchFamily="18" charset="0"/>
            </a:endParaRPr>
          </a:p>
          <a:p>
            <a:pPr marL="914400" marR="0" algn="just">
              <a:lnSpc>
                <a:spcPct val="150000"/>
              </a:lnSpc>
              <a:spcBef>
                <a:spcPts val="0"/>
              </a:spcBef>
              <a:spcAft>
                <a:spcPts val="0"/>
              </a:spcAft>
            </a:pPr>
            <a:r>
              <a:rPr lang="en-US" sz="2000" b="1" i="1" dirty="0">
                <a:latin typeface="Times New Roman" panose="02020603050405020304" pitchFamily="18" charset="0"/>
                <a:ea typeface="Calibri" panose="020F0502020204030204" pitchFamily="34" charset="0"/>
                <a:cs typeface="Mangal" panose="02040503050203030202" pitchFamily="18" charset="0"/>
              </a:rPr>
              <a:t> </a:t>
            </a:r>
            <a:endParaRPr lang="en-US" sz="2000" b="1" i="1" dirty="0" smtClean="0">
              <a:latin typeface="Times New Roman" panose="02020603050405020304" pitchFamily="18" charset="0"/>
              <a:ea typeface="Calibri" panose="020F0502020204030204" pitchFamily="34" charset="0"/>
              <a:cs typeface="Mangal" panose="02040503050203030202" pitchFamily="18" charset="0"/>
            </a:endParaRPr>
          </a:p>
          <a:p>
            <a:pPr marL="914400" marR="0" algn="just">
              <a:lnSpc>
                <a:spcPct val="150000"/>
              </a:lnSpc>
              <a:spcBef>
                <a:spcPts val="0"/>
              </a:spcBef>
              <a:spcAft>
                <a:spcPts val="0"/>
              </a:spcAft>
            </a:pPr>
            <a:r>
              <a:rPr lang="en-US" sz="2000" b="1" i="1" dirty="0" smtClean="0">
                <a:solidFill>
                  <a:srgbClr val="C00000"/>
                </a:solidFill>
                <a:latin typeface="Times New Roman" panose="02020603050405020304" pitchFamily="18" charset="0"/>
                <a:ea typeface="Calibri" panose="020F0502020204030204" pitchFamily="34" charset="0"/>
                <a:cs typeface="Mangal" panose="02040503050203030202" pitchFamily="18" charset="0"/>
              </a:rPr>
              <a:t>1. </a:t>
            </a:r>
            <a:r>
              <a:rPr lang="en-US" sz="2000" b="1" i="1" dirty="0">
                <a:solidFill>
                  <a:srgbClr val="C00000"/>
                </a:solidFill>
                <a:latin typeface="Times New Roman" panose="02020603050405020304" pitchFamily="18" charset="0"/>
                <a:ea typeface="Calibri" panose="020F0502020204030204" pitchFamily="34" charset="0"/>
                <a:cs typeface="Mangal" panose="02040503050203030202" pitchFamily="18" charset="0"/>
              </a:rPr>
              <a:t>User Profile Table</a:t>
            </a:r>
            <a:endParaRPr lang="en-US" sz="2000" dirty="0">
              <a:solidFill>
                <a:srgbClr val="C00000"/>
              </a:solidFill>
              <a:latin typeface="Calibri" panose="020F0502020204030204" pitchFamily="34" charset="0"/>
              <a:ea typeface="Calibri" panose="020F0502020204030204" pitchFamily="34" charset="0"/>
              <a:cs typeface="Mangal" panose="02040503050203030202" pitchFamily="18" charset="0"/>
            </a:endParaRPr>
          </a:p>
          <a:p>
            <a:pPr marL="457200" marR="0" algn="just">
              <a:lnSpc>
                <a:spcPct val="150000"/>
              </a:lnSpc>
              <a:spcBef>
                <a:spcPts val="0"/>
              </a:spcBef>
              <a:spcAft>
                <a:spcPts val="800"/>
              </a:spcAft>
            </a:pPr>
            <a:endParaRPr lang="en-US" sz="1050" dirty="0" smtClean="0">
              <a:effectLst/>
              <a:latin typeface="Calibri" panose="020F0502020204030204" pitchFamily="34" charset="0"/>
              <a:ea typeface="Calibri" panose="020F0502020204030204" pitchFamily="34" charset="0"/>
              <a:cs typeface="Mangal" panose="02040503050203030202" pitchFamily="18" charset="0"/>
            </a:endParaRPr>
          </a:p>
          <a:p>
            <a:pPr marL="457200" marR="0" algn="just">
              <a:lnSpc>
                <a:spcPct val="150000"/>
              </a:lnSpc>
              <a:spcBef>
                <a:spcPts val="0"/>
              </a:spcBef>
              <a:spcAft>
                <a:spcPts val="800"/>
              </a:spcAft>
            </a:pPr>
            <a:endParaRPr lang="en-US" sz="1050" dirty="0">
              <a:effectLst/>
              <a:latin typeface="Calibri" panose="020F0502020204030204" pitchFamily="34" charset="0"/>
              <a:ea typeface="Calibri" panose="020F0502020204030204" pitchFamily="34" charset="0"/>
              <a:cs typeface="Mangal" panose="02040503050203030202" pitchFamily="18" charset="0"/>
            </a:endParaRPr>
          </a:p>
        </p:txBody>
      </p:sp>
      <p:graphicFrame>
        <p:nvGraphicFramePr>
          <p:cNvPr id="13" name="Table 12"/>
          <p:cNvGraphicFramePr>
            <a:graphicFrameLocks noGrp="1"/>
          </p:cNvGraphicFramePr>
          <p:nvPr>
            <p:extLst>
              <p:ext uri="{D42A27DB-BD31-4B8C-83A1-F6EECF244321}">
                <p14:modId xmlns:p14="http://schemas.microsoft.com/office/powerpoint/2010/main" val="762081781"/>
              </p:ext>
            </p:extLst>
          </p:nvPr>
        </p:nvGraphicFramePr>
        <p:xfrm>
          <a:off x="2032000" y="4124849"/>
          <a:ext cx="8128000" cy="22250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0840">
                <a:tc>
                  <a:txBody>
                    <a:bodyPr/>
                    <a:lstStyle/>
                    <a:p>
                      <a:r>
                        <a:rPr lang="en-US" dirty="0" smtClean="0"/>
                        <a:t>Name</a:t>
                      </a:r>
                      <a:endParaRPr lang="en-US" dirty="0"/>
                    </a:p>
                  </a:txBody>
                  <a:tcPr/>
                </a:tc>
                <a:tc>
                  <a:txBody>
                    <a:bodyPr/>
                    <a:lstStyle/>
                    <a:p>
                      <a:r>
                        <a:rPr lang="en-US" dirty="0" smtClean="0"/>
                        <a:t>Data Type</a:t>
                      </a:r>
                      <a:endParaRPr lang="en-US" dirty="0"/>
                    </a:p>
                  </a:txBody>
                  <a:tcPr/>
                </a:tc>
                <a:extLst>
                  <a:ext uri="{0D108BD9-81ED-4DB2-BD59-A6C34878D82A}">
                    <a16:rowId xmlns:a16="http://schemas.microsoft.com/office/drawing/2014/main" val="10000"/>
                  </a:ext>
                </a:extLst>
              </a:tr>
              <a:tr h="370840">
                <a:tc>
                  <a:txBody>
                    <a:bodyPr/>
                    <a:lstStyle/>
                    <a:p>
                      <a:pPr marL="0" marR="0" algn="just">
                        <a:lnSpc>
                          <a:spcPct val="150000"/>
                        </a:lnSpc>
                        <a:spcBef>
                          <a:spcPts val="0"/>
                        </a:spcBef>
                        <a:spcAft>
                          <a:spcPts val="0"/>
                        </a:spcAft>
                      </a:pPr>
                      <a:r>
                        <a:rPr lang="en-US" sz="1400" b="1" i="1" dirty="0">
                          <a:effectLst/>
                          <a:latin typeface="Times New Roman" panose="02020603050405020304" pitchFamily="18" charset="0"/>
                          <a:ea typeface="Calibri" panose="020F0502020204030204" pitchFamily="34" charset="0"/>
                          <a:cs typeface="Mangal" panose="02040503050203030202" pitchFamily="18" charset="0"/>
                        </a:rPr>
                        <a:t>Id</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50000"/>
                        </a:lnSpc>
                        <a:spcBef>
                          <a:spcPts val="0"/>
                        </a:spcBef>
                        <a:spcAft>
                          <a:spcPts val="0"/>
                        </a:spcAft>
                      </a:pPr>
                      <a:r>
                        <a:rPr lang="en-US" sz="1400" b="1" i="1">
                          <a:effectLst/>
                          <a:latin typeface="Times New Roman" panose="02020603050405020304" pitchFamily="18" charset="0"/>
                          <a:ea typeface="Calibri" panose="020F0502020204030204" pitchFamily="34" charset="0"/>
                          <a:cs typeface="Mangal" panose="02040503050203030202" pitchFamily="18" charset="0"/>
                        </a:rPr>
                        <a:t>int</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1"/>
                  </a:ext>
                </a:extLst>
              </a:tr>
              <a:tr h="370840">
                <a:tc>
                  <a:txBody>
                    <a:bodyPr/>
                    <a:lstStyle/>
                    <a:p>
                      <a:pPr marL="0" marR="0" algn="just">
                        <a:lnSpc>
                          <a:spcPct val="150000"/>
                        </a:lnSpc>
                        <a:spcBef>
                          <a:spcPts val="0"/>
                        </a:spcBef>
                        <a:spcAft>
                          <a:spcPts val="0"/>
                        </a:spcAft>
                      </a:pPr>
                      <a:r>
                        <a:rPr lang="en-US" sz="1400" b="1" i="1" dirty="0">
                          <a:effectLst/>
                          <a:latin typeface="Times New Roman" panose="02020603050405020304" pitchFamily="18" charset="0"/>
                          <a:ea typeface="Calibri" panose="020F0502020204030204" pitchFamily="34" charset="0"/>
                          <a:cs typeface="Mangal" panose="02040503050203030202" pitchFamily="18" charset="0"/>
                        </a:rPr>
                        <a:t>UserName</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50000"/>
                        </a:lnSpc>
                        <a:spcBef>
                          <a:spcPts val="0"/>
                        </a:spcBef>
                        <a:spcAft>
                          <a:spcPts val="0"/>
                        </a:spcAft>
                      </a:pPr>
                      <a:r>
                        <a:rPr lang="en-US" sz="1400" b="1" i="1">
                          <a:effectLst/>
                          <a:latin typeface="Times New Roman" panose="02020603050405020304" pitchFamily="18" charset="0"/>
                          <a:ea typeface="Calibri" panose="020F0502020204030204" pitchFamily="34" charset="0"/>
                          <a:cs typeface="Mangal" panose="02040503050203030202" pitchFamily="18" charset="0"/>
                        </a:rPr>
                        <a:t>Varchar(max)</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2"/>
                  </a:ext>
                </a:extLst>
              </a:tr>
              <a:tr h="370840">
                <a:tc>
                  <a:txBody>
                    <a:bodyPr/>
                    <a:lstStyle/>
                    <a:p>
                      <a:pPr marL="0" marR="0" algn="just">
                        <a:lnSpc>
                          <a:spcPct val="150000"/>
                        </a:lnSpc>
                        <a:spcBef>
                          <a:spcPts val="0"/>
                        </a:spcBef>
                        <a:spcAft>
                          <a:spcPts val="0"/>
                        </a:spcAft>
                      </a:pPr>
                      <a:r>
                        <a:rPr lang="en-US" sz="1400" b="1" i="1">
                          <a:effectLst/>
                          <a:latin typeface="Times New Roman" panose="02020603050405020304" pitchFamily="18" charset="0"/>
                          <a:ea typeface="Calibri" panose="020F0502020204030204" pitchFamily="34" charset="0"/>
                          <a:cs typeface="Mangal" panose="02040503050203030202" pitchFamily="18" charset="0"/>
                        </a:rPr>
                        <a:t>FullName</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50000"/>
                        </a:lnSpc>
                        <a:spcBef>
                          <a:spcPts val="0"/>
                        </a:spcBef>
                        <a:spcAft>
                          <a:spcPts val="0"/>
                        </a:spcAft>
                      </a:pPr>
                      <a:r>
                        <a:rPr lang="en-US" sz="1400" b="1" i="1">
                          <a:effectLst/>
                          <a:latin typeface="Times New Roman" panose="02020603050405020304" pitchFamily="18" charset="0"/>
                          <a:ea typeface="Calibri" panose="020F0502020204030204" pitchFamily="34" charset="0"/>
                          <a:cs typeface="Mangal" panose="02040503050203030202" pitchFamily="18" charset="0"/>
                        </a:rPr>
                        <a:t>Varchar(max)</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3"/>
                  </a:ext>
                </a:extLst>
              </a:tr>
              <a:tr h="370840">
                <a:tc>
                  <a:txBody>
                    <a:bodyPr/>
                    <a:lstStyle/>
                    <a:p>
                      <a:pPr marL="0" marR="0" algn="just">
                        <a:lnSpc>
                          <a:spcPct val="150000"/>
                        </a:lnSpc>
                        <a:spcBef>
                          <a:spcPts val="0"/>
                        </a:spcBef>
                        <a:spcAft>
                          <a:spcPts val="0"/>
                        </a:spcAft>
                      </a:pPr>
                      <a:r>
                        <a:rPr lang="en-US" sz="1400" b="1" i="1">
                          <a:effectLst/>
                          <a:latin typeface="Times New Roman" panose="02020603050405020304" pitchFamily="18" charset="0"/>
                          <a:ea typeface="Calibri" panose="020F0502020204030204" pitchFamily="34" charset="0"/>
                          <a:cs typeface="Mangal" panose="02040503050203030202" pitchFamily="18" charset="0"/>
                        </a:rPr>
                        <a:t>E_mail</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50000"/>
                        </a:lnSpc>
                        <a:spcBef>
                          <a:spcPts val="0"/>
                        </a:spcBef>
                        <a:spcAft>
                          <a:spcPts val="0"/>
                        </a:spcAft>
                      </a:pPr>
                      <a:r>
                        <a:rPr lang="en-US" sz="1400" b="1" i="1">
                          <a:effectLst/>
                          <a:latin typeface="Times New Roman" panose="02020603050405020304" pitchFamily="18" charset="0"/>
                          <a:ea typeface="Calibri" panose="020F0502020204030204" pitchFamily="34" charset="0"/>
                          <a:cs typeface="Mangal" panose="02040503050203030202" pitchFamily="18" charset="0"/>
                        </a:rPr>
                        <a:t>Varchar(max)</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4"/>
                  </a:ext>
                </a:extLst>
              </a:tr>
              <a:tr h="370840">
                <a:tc>
                  <a:txBody>
                    <a:bodyPr/>
                    <a:lstStyle/>
                    <a:p>
                      <a:pPr marL="0" marR="0" algn="just">
                        <a:lnSpc>
                          <a:spcPct val="150000"/>
                        </a:lnSpc>
                        <a:spcBef>
                          <a:spcPts val="0"/>
                        </a:spcBef>
                        <a:spcAft>
                          <a:spcPts val="0"/>
                        </a:spcAft>
                      </a:pPr>
                      <a:r>
                        <a:rPr lang="en-US" sz="1400" b="1" i="1">
                          <a:effectLst/>
                          <a:latin typeface="Times New Roman" panose="02020603050405020304" pitchFamily="18" charset="0"/>
                          <a:ea typeface="Calibri" panose="020F0502020204030204" pitchFamily="34" charset="0"/>
                          <a:cs typeface="Mangal" panose="02040503050203030202" pitchFamily="18" charset="0"/>
                        </a:rPr>
                        <a:t>Password</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50000"/>
                        </a:lnSpc>
                        <a:spcBef>
                          <a:spcPts val="0"/>
                        </a:spcBef>
                        <a:spcAft>
                          <a:spcPts val="0"/>
                        </a:spcAft>
                      </a:pPr>
                      <a:r>
                        <a:rPr lang="en-US" sz="1400" b="1" i="1" dirty="0">
                          <a:effectLst/>
                          <a:latin typeface="Times New Roman" panose="02020603050405020304" pitchFamily="18" charset="0"/>
                          <a:ea typeface="Calibri" panose="020F0502020204030204" pitchFamily="34" charset="0"/>
                          <a:cs typeface="Mangal" panose="02040503050203030202" pitchFamily="18" charset="0"/>
                        </a:rPr>
                        <a:t>Varchar(max)</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0651748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23567" y="211609"/>
            <a:ext cx="3544866" cy="1731243"/>
          </a:xfrm>
          <a:prstGeom prst="rect">
            <a:avLst/>
          </a:prstGeom>
        </p:spPr>
        <p:txBody>
          <a:bodyPr wrap="square">
            <a:spAutoFit/>
          </a:bodyPr>
          <a:lstStyle/>
          <a:p>
            <a:pPr marL="914400" marR="0" algn="just">
              <a:lnSpc>
                <a:spcPct val="150000"/>
              </a:lnSpc>
              <a:spcBef>
                <a:spcPts val="0"/>
              </a:spcBef>
              <a:spcAft>
                <a:spcPts val="0"/>
              </a:spcAft>
            </a:pPr>
            <a:r>
              <a:rPr lang="en-US" sz="2000" b="1" i="1" dirty="0">
                <a:solidFill>
                  <a:srgbClr val="C00000"/>
                </a:solidFill>
                <a:latin typeface="Times New Roman" panose="02020603050405020304" pitchFamily="18" charset="0"/>
                <a:ea typeface="Calibri" panose="020F0502020204030204" pitchFamily="34" charset="0"/>
                <a:cs typeface="Mangal" panose="02040503050203030202" pitchFamily="18" charset="0"/>
              </a:rPr>
              <a:t>2. Vendor Profile </a:t>
            </a:r>
            <a:r>
              <a:rPr lang="en-US" sz="2000" b="1" i="1" dirty="0" smtClean="0">
                <a:solidFill>
                  <a:srgbClr val="C00000"/>
                </a:solidFill>
                <a:latin typeface="Times New Roman" panose="02020603050405020304" pitchFamily="18" charset="0"/>
                <a:ea typeface="Calibri" panose="020F0502020204030204" pitchFamily="34" charset="0"/>
                <a:cs typeface="Mangal" panose="02040503050203030202" pitchFamily="18" charset="0"/>
              </a:rPr>
              <a:t>Table</a:t>
            </a:r>
          </a:p>
          <a:p>
            <a:pPr marL="914400" marR="0" algn="just">
              <a:lnSpc>
                <a:spcPct val="150000"/>
              </a:lnSpc>
              <a:spcBef>
                <a:spcPts val="0"/>
              </a:spcBef>
              <a:spcAft>
                <a:spcPts val="0"/>
              </a:spcAft>
            </a:pPr>
            <a:endParaRPr lang="en-US" sz="1100" b="1" i="1" dirty="0">
              <a:latin typeface="Times New Roman" panose="02020603050405020304" pitchFamily="18" charset="0"/>
              <a:ea typeface="Calibri" panose="020F0502020204030204" pitchFamily="34" charset="0"/>
              <a:cs typeface="Mangal" panose="02040503050203030202" pitchFamily="18" charset="0"/>
            </a:endParaRPr>
          </a:p>
          <a:p>
            <a:pPr marL="914400" marR="0" algn="just">
              <a:lnSpc>
                <a:spcPct val="150000"/>
              </a:lnSpc>
              <a:spcBef>
                <a:spcPts val="0"/>
              </a:spcBef>
              <a:spcAft>
                <a:spcPts val="0"/>
              </a:spcAft>
            </a:pPr>
            <a:endParaRPr lang="en-US" sz="1100" b="1" i="1" dirty="0" smtClean="0">
              <a:latin typeface="Times New Roman" panose="02020603050405020304" pitchFamily="18" charset="0"/>
              <a:ea typeface="Calibri" panose="020F0502020204030204" pitchFamily="34" charset="0"/>
              <a:cs typeface="Mangal" panose="02040503050203030202" pitchFamily="18" charset="0"/>
            </a:endParaRPr>
          </a:p>
          <a:p>
            <a:pPr marL="914400" marR="0" algn="just">
              <a:lnSpc>
                <a:spcPct val="150000"/>
              </a:lnSpc>
              <a:spcBef>
                <a:spcPts val="0"/>
              </a:spcBef>
              <a:spcAft>
                <a:spcPts val="0"/>
              </a:spcAft>
            </a:pPr>
            <a:endParaRPr lang="en-US" sz="1100" dirty="0">
              <a:latin typeface="Calibri" panose="020F0502020204030204" pitchFamily="34" charset="0"/>
              <a:ea typeface="Calibri" panose="020F0502020204030204" pitchFamily="34" charset="0"/>
              <a:cs typeface="Mangal" panose="02040503050203030202" pitchFamily="18" charset="0"/>
            </a:endParaRPr>
          </a:p>
          <a:p>
            <a:pPr marL="914400" marR="0" algn="just">
              <a:lnSpc>
                <a:spcPct val="150000"/>
              </a:lnSpc>
              <a:spcBef>
                <a:spcPts val="0"/>
              </a:spcBef>
              <a:spcAft>
                <a:spcPts val="800"/>
              </a:spcAft>
            </a:pPr>
            <a:r>
              <a:rPr lang="en-US" b="1" i="1" dirty="0">
                <a:latin typeface="Times New Roman" panose="02020603050405020304" pitchFamily="18" charset="0"/>
                <a:ea typeface="Calibri" panose="020F0502020204030204" pitchFamily="34" charset="0"/>
                <a:cs typeface="Mangal" panose="02040503050203030202" pitchFamily="18" charset="0"/>
              </a:rPr>
              <a:t> </a:t>
            </a:r>
            <a:endParaRPr lang="en-US" sz="1100" dirty="0">
              <a:effectLst/>
              <a:latin typeface="Calibri" panose="020F0502020204030204" pitchFamily="34" charset="0"/>
              <a:ea typeface="Calibri" panose="020F0502020204030204" pitchFamily="34" charset="0"/>
              <a:cs typeface="Mangal" panose="02040503050203030202"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466589866"/>
              </p:ext>
            </p:extLst>
          </p:nvPr>
        </p:nvGraphicFramePr>
        <p:xfrm>
          <a:off x="2032000" y="1896686"/>
          <a:ext cx="8128000" cy="3409409"/>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0840">
                <a:tc>
                  <a:txBody>
                    <a:bodyPr/>
                    <a:lstStyle/>
                    <a:p>
                      <a:pPr marL="0" marR="0" algn="just">
                        <a:lnSpc>
                          <a:spcPct val="150000"/>
                        </a:lnSpc>
                        <a:spcBef>
                          <a:spcPts val="0"/>
                        </a:spcBef>
                        <a:spcAft>
                          <a:spcPts val="0"/>
                        </a:spcAft>
                      </a:pPr>
                      <a:r>
                        <a:rPr lang="en-US" sz="1400" b="1" i="1" u="sng" dirty="0">
                          <a:effectLst/>
                          <a:latin typeface="Times New Roman" panose="02020603050405020304" pitchFamily="18" charset="0"/>
                          <a:ea typeface="Calibri" panose="020F0502020204030204" pitchFamily="34" charset="0"/>
                          <a:cs typeface="Mangal" panose="02040503050203030202" pitchFamily="18" charset="0"/>
                        </a:rPr>
                        <a:t>Name</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50000"/>
                        </a:lnSpc>
                        <a:spcBef>
                          <a:spcPts val="0"/>
                        </a:spcBef>
                        <a:spcAft>
                          <a:spcPts val="0"/>
                        </a:spcAft>
                      </a:pPr>
                      <a:r>
                        <a:rPr lang="en-US" sz="1400" b="1" i="1" u="sng">
                          <a:effectLst/>
                          <a:latin typeface="Times New Roman" panose="02020603050405020304" pitchFamily="18" charset="0"/>
                          <a:ea typeface="Calibri" panose="020F0502020204030204" pitchFamily="34" charset="0"/>
                          <a:cs typeface="Mangal" panose="02040503050203030202" pitchFamily="18" charset="0"/>
                        </a:rPr>
                        <a:t>Data Type</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0"/>
                  </a:ext>
                </a:extLst>
              </a:tr>
              <a:tr h="370840">
                <a:tc>
                  <a:txBody>
                    <a:bodyPr/>
                    <a:lstStyle/>
                    <a:p>
                      <a:pPr marL="0" marR="0" algn="just">
                        <a:lnSpc>
                          <a:spcPct val="150000"/>
                        </a:lnSpc>
                        <a:spcBef>
                          <a:spcPts val="0"/>
                        </a:spcBef>
                        <a:spcAft>
                          <a:spcPts val="0"/>
                        </a:spcAft>
                      </a:pPr>
                      <a:r>
                        <a:rPr lang="en-US" sz="1400" b="1" i="1">
                          <a:effectLst/>
                          <a:latin typeface="Times New Roman" panose="02020603050405020304" pitchFamily="18" charset="0"/>
                          <a:ea typeface="Calibri" panose="020F0502020204030204" pitchFamily="34" charset="0"/>
                          <a:cs typeface="Mangal" panose="02040503050203030202" pitchFamily="18" charset="0"/>
                        </a:rPr>
                        <a:t>Id</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50000"/>
                        </a:lnSpc>
                        <a:spcBef>
                          <a:spcPts val="0"/>
                        </a:spcBef>
                        <a:spcAft>
                          <a:spcPts val="0"/>
                        </a:spcAft>
                      </a:pPr>
                      <a:r>
                        <a:rPr lang="en-US" sz="1400" b="1" i="1">
                          <a:effectLst/>
                          <a:latin typeface="Times New Roman" panose="02020603050405020304" pitchFamily="18" charset="0"/>
                          <a:ea typeface="Calibri" panose="020F0502020204030204" pitchFamily="34" charset="0"/>
                          <a:cs typeface="Mangal" panose="02040503050203030202" pitchFamily="18" charset="0"/>
                        </a:rPr>
                        <a:t>int</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1"/>
                  </a:ext>
                </a:extLst>
              </a:tr>
              <a:tr h="370840">
                <a:tc>
                  <a:txBody>
                    <a:bodyPr/>
                    <a:lstStyle/>
                    <a:p>
                      <a:pPr marL="0" marR="0" algn="just">
                        <a:lnSpc>
                          <a:spcPct val="150000"/>
                        </a:lnSpc>
                        <a:spcBef>
                          <a:spcPts val="0"/>
                        </a:spcBef>
                        <a:spcAft>
                          <a:spcPts val="0"/>
                        </a:spcAft>
                      </a:pPr>
                      <a:r>
                        <a:rPr lang="en-US" sz="1400" b="1" i="1">
                          <a:effectLst/>
                          <a:latin typeface="Times New Roman" panose="02020603050405020304" pitchFamily="18" charset="0"/>
                          <a:ea typeface="Calibri" panose="020F0502020204030204" pitchFamily="34" charset="0"/>
                          <a:cs typeface="Mangal" panose="02040503050203030202" pitchFamily="18" charset="0"/>
                        </a:rPr>
                        <a:t>UserName</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50000"/>
                        </a:lnSpc>
                        <a:spcBef>
                          <a:spcPts val="0"/>
                        </a:spcBef>
                        <a:spcAft>
                          <a:spcPts val="0"/>
                        </a:spcAft>
                      </a:pPr>
                      <a:r>
                        <a:rPr lang="en-US" sz="1400" b="1" i="1">
                          <a:effectLst/>
                          <a:latin typeface="Times New Roman" panose="02020603050405020304" pitchFamily="18" charset="0"/>
                          <a:ea typeface="Calibri" panose="020F0502020204030204" pitchFamily="34" charset="0"/>
                          <a:cs typeface="Mangal" panose="02040503050203030202" pitchFamily="18" charset="0"/>
                        </a:rPr>
                        <a:t>Varchar(max)</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2"/>
                  </a:ext>
                </a:extLst>
              </a:tr>
              <a:tr h="370840">
                <a:tc>
                  <a:txBody>
                    <a:bodyPr/>
                    <a:lstStyle/>
                    <a:p>
                      <a:pPr marL="0" marR="0" algn="just">
                        <a:lnSpc>
                          <a:spcPct val="150000"/>
                        </a:lnSpc>
                        <a:spcBef>
                          <a:spcPts val="0"/>
                        </a:spcBef>
                        <a:spcAft>
                          <a:spcPts val="0"/>
                        </a:spcAft>
                      </a:pPr>
                      <a:r>
                        <a:rPr lang="en-US" sz="1400" b="1" i="1">
                          <a:effectLst/>
                          <a:latin typeface="Times New Roman" panose="02020603050405020304" pitchFamily="18" charset="0"/>
                          <a:ea typeface="Calibri" panose="020F0502020204030204" pitchFamily="34" charset="0"/>
                          <a:cs typeface="Mangal" panose="02040503050203030202" pitchFamily="18" charset="0"/>
                        </a:rPr>
                        <a:t>VendorName</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50000"/>
                        </a:lnSpc>
                        <a:spcBef>
                          <a:spcPts val="0"/>
                        </a:spcBef>
                        <a:spcAft>
                          <a:spcPts val="0"/>
                        </a:spcAft>
                      </a:pPr>
                      <a:r>
                        <a:rPr lang="en-US" sz="1400" b="1" i="1" dirty="0">
                          <a:effectLst/>
                          <a:latin typeface="Times New Roman" panose="02020603050405020304" pitchFamily="18" charset="0"/>
                          <a:ea typeface="Calibri" panose="020F0502020204030204" pitchFamily="34" charset="0"/>
                          <a:cs typeface="Mangal" panose="02040503050203030202" pitchFamily="18" charset="0"/>
                        </a:rPr>
                        <a:t>Varchar(max)</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3"/>
                  </a:ext>
                </a:extLst>
              </a:tr>
              <a:tr h="370840">
                <a:tc>
                  <a:txBody>
                    <a:bodyPr/>
                    <a:lstStyle/>
                    <a:p>
                      <a:pPr marL="0" marR="0">
                        <a:lnSpc>
                          <a:spcPct val="150000"/>
                        </a:lnSpc>
                        <a:spcBef>
                          <a:spcPts val="0"/>
                        </a:spcBef>
                        <a:spcAft>
                          <a:spcPts val="0"/>
                        </a:spcAft>
                      </a:pPr>
                      <a:r>
                        <a:rPr lang="en-US" sz="1400" b="1" i="1">
                          <a:effectLst/>
                          <a:latin typeface="Times New Roman" panose="02020603050405020304" pitchFamily="18" charset="0"/>
                          <a:ea typeface="Calibri" panose="020F0502020204030204" pitchFamily="34" charset="0"/>
                          <a:cs typeface="Mangal" panose="02040503050203030202" pitchFamily="18" charset="0"/>
                        </a:rPr>
                        <a:t>E_mail</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50000"/>
                        </a:lnSpc>
                        <a:spcBef>
                          <a:spcPts val="0"/>
                        </a:spcBef>
                        <a:spcAft>
                          <a:spcPts val="0"/>
                        </a:spcAft>
                      </a:pPr>
                      <a:r>
                        <a:rPr lang="en-US" sz="1400" b="1" i="1">
                          <a:effectLst/>
                          <a:latin typeface="Times New Roman" panose="02020603050405020304" pitchFamily="18" charset="0"/>
                          <a:ea typeface="Calibri" panose="020F0502020204030204" pitchFamily="34" charset="0"/>
                          <a:cs typeface="Mangal" panose="02040503050203030202" pitchFamily="18" charset="0"/>
                        </a:rPr>
                        <a:t>Varchar(max)</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4"/>
                  </a:ext>
                </a:extLst>
              </a:tr>
              <a:tr h="370840">
                <a:tc>
                  <a:txBody>
                    <a:bodyPr/>
                    <a:lstStyle/>
                    <a:p>
                      <a:pPr marL="0" marR="0" algn="just">
                        <a:lnSpc>
                          <a:spcPct val="150000"/>
                        </a:lnSpc>
                        <a:spcBef>
                          <a:spcPts val="0"/>
                        </a:spcBef>
                        <a:spcAft>
                          <a:spcPts val="0"/>
                        </a:spcAft>
                      </a:pPr>
                      <a:r>
                        <a:rPr lang="en-US" sz="1400" b="1" i="1">
                          <a:effectLst/>
                          <a:latin typeface="Times New Roman" panose="02020603050405020304" pitchFamily="18" charset="0"/>
                          <a:ea typeface="Calibri" panose="020F0502020204030204" pitchFamily="34" charset="0"/>
                          <a:cs typeface="Mangal" panose="02040503050203030202" pitchFamily="18" charset="0"/>
                        </a:rPr>
                        <a:t>Password</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50000"/>
                        </a:lnSpc>
                        <a:spcBef>
                          <a:spcPts val="0"/>
                        </a:spcBef>
                        <a:spcAft>
                          <a:spcPts val="0"/>
                        </a:spcAft>
                      </a:pPr>
                      <a:r>
                        <a:rPr lang="en-US" sz="1400" b="1" i="1">
                          <a:effectLst/>
                          <a:latin typeface="Times New Roman" panose="02020603050405020304" pitchFamily="18" charset="0"/>
                          <a:ea typeface="Calibri" panose="020F0502020204030204" pitchFamily="34" charset="0"/>
                          <a:cs typeface="Mangal" panose="02040503050203030202" pitchFamily="18" charset="0"/>
                        </a:rPr>
                        <a:t>Varchar(max)</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5"/>
                  </a:ext>
                </a:extLst>
              </a:tr>
              <a:tr h="370840">
                <a:tc>
                  <a:txBody>
                    <a:bodyPr/>
                    <a:lstStyle/>
                    <a:p>
                      <a:pPr marL="0" marR="0" algn="just">
                        <a:lnSpc>
                          <a:spcPct val="150000"/>
                        </a:lnSpc>
                        <a:spcBef>
                          <a:spcPts val="0"/>
                        </a:spcBef>
                        <a:spcAft>
                          <a:spcPts val="0"/>
                        </a:spcAft>
                      </a:pPr>
                      <a:r>
                        <a:rPr lang="en-US" sz="1400" b="1" i="1">
                          <a:effectLst/>
                          <a:latin typeface="Times New Roman" panose="02020603050405020304" pitchFamily="18" charset="0"/>
                          <a:ea typeface="Calibri" panose="020F0502020204030204" pitchFamily="34" charset="0"/>
                          <a:cs typeface="Mangal" panose="02040503050203030202" pitchFamily="18" charset="0"/>
                        </a:rPr>
                        <a:t>Logo</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50000"/>
                        </a:lnSpc>
                        <a:spcBef>
                          <a:spcPts val="0"/>
                        </a:spcBef>
                        <a:spcAft>
                          <a:spcPts val="0"/>
                        </a:spcAft>
                      </a:pPr>
                      <a:r>
                        <a:rPr lang="en-US" sz="1400" b="1" i="1">
                          <a:effectLst/>
                          <a:latin typeface="Times New Roman" panose="02020603050405020304" pitchFamily="18" charset="0"/>
                          <a:ea typeface="Calibri" panose="020F0502020204030204" pitchFamily="34" charset="0"/>
                          <a:cs typeface="Mangal" panose="02040503050203030202" pitchFamily="18" charset="0"/>
                        </a:rPr>
                        <a:t>Varchar(max)</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6"/>
                  </a:ext>
                </a:extLst>
              </a:tr>
              <a:tr h="442689">
                <a:tc>
                  <a:txBody>
                    <a:bodyPr/>
                    <a:lstStyle/>
                    <a:p>
                      <a:pPr marL="0" marR="0" algn="just">
                        <a:lnSpc>
                          <a:spcPct val="150000"/>
                        </a:lnSpc>
                        <a:spcBef>
                          <a:spcPts val="0"/>
                        </a:spcBef>
                        <a:spcAft>
                          <a:spcPts val="0"/>
                        </a:spcAft>
                      </a:pPr>
                      <a:r>
                        <a:rPr lang="en-US" sz="1400" b="1" i="1">
                          <a:effectLst/>
                          <a:latin typeface="Times New Roman" panose="02020603050405020304" pitchFamily="18" charset="0"/>
                          <a:ea typeface="Calibri" panose="020F0502020204030204" pitchFamily="34" charset="0"/>
                          <a:cs typeface="Mangal" panose="02040503050203030202" pitchFamily="18" charset="0"/>
                        </a:rPr>
                        <a:t>LogoPath</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50000"/>
                        </a:lnSpc>
                        <a:spcBef>
                          <a:spcPts val="0"/>
                        </a:spcBef>
                        <a:spcAft>
                          <a:spcPts val="0"/>
                        </a:spcAft>
                      </a:pPr>
                      <a:r>
                        <a:rPr lang="en-US" sz="1400" b="1" i="1">
                          <a:effectLst/>
                          <a:latin typeface="Times New Roman" panose="02020603050405020304" pitchFamily="18" charset="0"/>
                          <a:ea typeface="Calibri" panose="020F0502020204030204" pitchFamily="34" charset="0"/>
                          <a:cs typeface="Mangal" panose="02040503050203030202" pitchFamily="18" charset="0"/>
                        </a:rPr>
                        <a:t>Varchar(max)</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7"/>
                  </a:ext>
                </a:extLst>
              </a:tr>
              <a:tr h="370840">
                <a:tc>
                  <a:txBody>
                    <a:bodyPr/>
                    <a:lstStyle/>
                    <a:p>
                      <a:pPr marL="0" marR="0" algn="just">
                        <a:lnSpc>
                          <a:spcPct val="150000"/>
                        </a:lnSpc>
                        <a:spcBef>
                          <a:spcPts val="0"/>
                        </a:spcBef>
                        <a:spcAft>
                          <a:spcPts val="0"/>
                        </a:spcAft>
                      </a:pPr>
                      <a:r>
                        <a:rPr lang="en-US" sz="1400" b="1" i="1">
                          <a:effectLst/>
                          <a:latin typeface="Times New Roman" panose="02020603050405020304" pitchFamily="18" charset="0"/>
                          <a:ea typeface="Calibri" panose="020F0502020204030204" pitchFamily="34" charset="0"/>
                          <a:cs typeface="Mangal" panose="02040503050203030202" pitchFamily="18" charset="0"/>
                        </a:rPr>
                        <a:t>Status</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50000"/>
                        </a:lnSpc>
                        <a:spcBef>
                          <a:spcPts val="0"/>
                        </a:spcBef>
                        <a:spcAft>
                          <a:spcPts val="0"/>
                        </a:spcAft>
                      </a:pPr>
                      <a:r>
                        <a:rPr lang="en-US" sz="1400" b="1" i="1" dirty="0">
                          <a:effectLst/>
                          <a:latin typeface="Times New Roman" panose="02020603050405020304" pitchFamily="18" charset="0"/>
                          <a:ea typeface="Calibri" panose="020F0502020204030204" pitchFamily="34" charset="0"/>
                          <a:cs typeface="Mangal" panose="02040503050203030202" pitchFamily="18" charset="0"/>
                        </a:rPr>
                        <a:t>Varchar(max)</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428653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91527" y="406833"/>
            <a:ext cx="2857385" cy="2257028"/>
          </a:xfrm>
          <a:prstGeom prst="rect">
            <a:avLst/>
          </a:prstGeom>
        </p:spPr>
        <p:txBody>
          <a:bodyPr wrap="square">
            <a:spAutoFit/>
          </a:bodyPr>
          <a:lstStyle/>
          <a:p>
            <a:pPr marL="914400" marR="0" algn="just">
              <a:lnSpc>
                <a:spcPct val="150000"/>
              </a:lnSpc>
              <a:spcBef>
                <a:spcPts val="0"/>
              </a:spcBef>
              <a:spcAft>
                <a:spcPts val="800"/>
              </a:spcAft>
            </a:pPr>
            <a:r>
              <a:rPr lang="en-US" b="1" i="1" dirty="0">
                <a:solidFill>
                  <a:srgbClr val="C00000"/>
                </a:solidFill>
                <a:latin typeface="Times New Roman" panose="02020603050405020304" pitchFamily="18" charset="0"/>
                <a:ea typeface="Calibri" panose="020F0502020204030204" pitchFamily="34" charset="0"/>
                <a:cs typeface="Mangal" panose="02040503050203030202" pitchFamily="18" charset="0"/>
              </a:rPr>
              <a:t>3</a:t>
            </a:r>
            <a:r>
              <a:rPr lang="en-US" b="1" i="1" dirty="0" smtClean="0">
                <a:solidFill>
                  <a:srgbClr val="C00000"/>
                </a:solidFill>
                <a:latin typeface="Times New Roman" panose="02020603050405020304" pitchFamily="18" charset="0"/>
                <a:ea typeface="Calibri" panose="020F0502020204030204" pitchFamily="34" charset="0"/>
                <a:cs typeface="Mangal" panose="02040503050203030202" pitchFamily="18" charset="0"/>
              </a:rPr>
              <a:t>. </a:t>
            </a:r>
            <a:r>
              <a:rPr lang="en-US" b="1" i="1" dirty="0">
                <a:solidFill>
                  <a:srgbClr val="C00000"/>
                </a:solidFill>
                <a:latin typeface="Times New Roman" panose="02020603050405020304" pitchFamily="18" charset="0"/>
                <a:ea typeface="Calibri" panose="020F0502020204030204" pitchFamily="34" charset="0"/>
                <a:cs typeface="Mangal" panose="02040503050203030202" pitchFamily="18" charset="0"/>
              </a:rPr>
              <a:t>Feedback </a:t>
            </a:r>
            <a:r>
              <a:rPr lang="en-US" b="1" i="1" dirty="0" smtClean="0">
                <a:solidFill>
                  <a:srgbClr val="C00000"/>
                </a:solidFill>
                <a:latin typeface="Times New Roman" panose="02020603050405020304" pitchFamily="18" charset="0"/>
                <a:ea typeface="Calibri" panose="020F0502020204030204" pitchFamily="34" charset="0"/>
                <a:cs typeface="Mangal" panose="02040503050203030202" pitchFamily="18" charset="0"/>
              </a:rPr>
              <a:t>Table</a:t>
            </a:r>
          </a:p>
          <a:p>
            <a:pPr marL="914400" marR="0" algn="just">
              <a:lnSpc>
                <a:spcPct val="150000"/>
              </a:lnSpc>
              <a:spcBef>
                <a:spcPts val="0"/>
              </a:spcBef>
              <a:spcAft>
                <a:spcPts val="800"/>
              </a:spcAft>
            </a:pPr>
            <a:endParaRPr lang="en-US" b="1" i="1" dirty="0">
              <a:latin typeface="Times New Roman" panose="02020603050405020304" pitchFamily="18" charset="0"/>
              <a:ea typeface="Calibri" panose="020F0502020204030204" pitchFamily="34" charset="0"/>
              <a:cs typeface="Mangal" panose="02040503050203030202" pitchFamily="18" charset="0"/>
            </a:endParaRPr>
          </a:p>
          <a:p>
            <a:pPr marL="914400" marR="0" algn="just">
              <a:lnSpc>
                <a:spcPct val="150000"/>
              </a:lnSpc>
              <a:spcBef>
                <a:spcPts val="0"/>
              </a:spcBef>
              <a:spcAft>
                <a:spcPts val="800"/>
              </a:spcAft>
            </a:pPr>
            <a:endParaRPr lang="en-US" b="1" i="1" dirty="0" smtClean="0">
              <a:latin typeface="Times New Roman" panose="02020603050405020304" pitchFamily="18" charset="0"/>
              <a:ea typeface="Calibri" panose="020F0502020204030204" pitchFamily="34" charset="0"/>
              <a:cs typeface="Mangal" panose="02040503050203030202" pitchFamily="18" charset="0"/>
            </a:endParaRPr>
          </a:p>
          <a:p>
            <a:pPr marL="914400" marR="0" algn="just">
              <a:lnSpc>
                <a:spcPct val="150000"/>
              </a:lnSpc>
              <a:spcBef>
                <a:spcPts val="0"/>
              </a:spcBef>
              <a:spcAft>
                <a:spcPts val="800"/>
              </a:spcAft>
            </a:pPr>
            <a:endParaRPr lang="en-US" sz="1100" b="1" i="1" dirty="0">
              <a:effectLst/>
              <a:latin typeface="Times New Roman" panose="02020603050405020304" pitchFamily="18" charset="0"/>
              <a:ea typeface="Calibri" panose="020F0502020204030204" pitchFamily="34" charset="0"/>
              <a:cs typeface="Mangal" panose="02040503050203030202" pitchFamily="18" charset="0"/>
            </a:endParaRPr>
          </a:p>
          <a:p>
            <a:pPr marL="914400" marR="0" algn="just">
              <a:lnSpc>
                <a:spcPct val="150000"/>
              </a:lnSpc>
              <a:spcBef>
                <a:spcPts val="0"/>
              </a:spcBef>
              <a:spcAft>
                <a:spcPts val="800"/>
              </a:spcAft>
            </a:pPr>
            <a:endParaRPr lang="en-US" sz="1100" dirty="0">
              <a:effectLst/>
              <a:latin typeface="Calibri" panose="020F0502020204030204" pitchFamily="34" charset="0"/>
              <a:ea typeface="Calibri" panose="020F0502020204030204" pitchFamily="34" charset="0"/>
              <a:cs typeface="Mangal" panose="02040503050203030202"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42374317"/>
              </p:ext>
            </p:extLst>
          </p:nvPr>
        </p:nvGraphicFramePr>
        <p:xfrm>
          <a:off x="2420307" y="1195655"/>
          <a:ext cx="8128000" cy="22250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0840">
                <a:tc>
                  <a:txBody>
                    <a:bodyPr/>
                    <a:lstStyle/>
                    <a:p>
                      <a:pPr marL="0" marR="0" algn="just">
                        <a:lnSpc>
                          <a:spcPct val="150000"/>
                        </a:lnSpc>
                        <a:spcBef>
                          <a:spcPts val="0"/>
                        </a:spcBef>
                        <a:spcAft>
                          <a:spcPts val="0"/>
                        </a:spcAft>
                      </a:pPr>
                      <a:r>
                        <a:rPr lang="en-US" sz="1400" b="1" i="1" u="sng" dirty="0">
                          <a:effectLst/>
                          <a:latin typeface="Times New Roman" panose="02020603050405020304" pitchFamily="18" charset="0"/>
                          <a:ea typeface="Calibri" panose="020F0502020204030204" pitchFamily="34" charset="0"/>
                          <a:cs typeface="Mangal" panose="02040503050203030202" pitchFamily="18" charset="0"/>
                        </a:rPr>
                        <a:t>Name</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50000"/>
                        </a:lnSpc>
                        <a:spcBef>
                          <a:spcPts val="0"/>
                        </a:spcBef>
                        <a:spcAft>
                          <a:spcPts val="0"/>
                        </a:spcAft>
                      </a:pPr>
                      <a:r>
                        <a:rPr lang="en-US" sz="1400" b="1" i="1" u="sng" dirty="0">
                          <a:effectLst/>
                          <a:latin typeface="Times New Roman" panose="02020603050405020304" pitchFamily="18" charset="0"/>
                          <a:ea typeface="Calibri" panose="020F0502020204030204" pitchFamily="34" charset="0"/>
                          <a:cs typeface="Mangal" panose="02040503050203030202" pitchFamily="18" charset="0"/>
                        </a:rPr>
                        <a:t>Data Type</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0"/>
                  </a:ext>
                </a:extLst>
              </a:tr>
              <a:tr h="370840">
                <a:tc>
                  <a:txBody>
                    <a:bodyPr/>
                    <a:lstStyle/>
                    <a:p>
                      <a:pPr marL="0" marR="0" algn="just">
                        <a:lnSpc>
                          <a:spcPct val="150000"/>
                        </a:lnSpc>
                        <a:spcBef>
                          <a:spcPts val="0"/>
                        </a:spcBef>
                        <a:spcAft>
                          <a:spcPts val="0"/>
                        </a:spcAft>
                      </a:pPr>
                      <a:r>
                        <a:rPr lang="en-US" sz="1400" b="1" i="1">
                          <a:effectLst/>
                          <a:latin typeface="Times New Roman" panose="02020603050405020304" pitchFamily="18" charset="0"/>
                          <a:ea typeface="Calibri" panose="020F0502020204030204" pitchFamily="34" charset="0"/>
                          <a:cs typeface="Mangal" panose="02040503050203030202" pitchFamily="18" charset="0"/>
                        </a:rPr>
                        <a:t>Id</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50000"/>
                        </a:lnSpc>
                        <a:spcBef>
                          <a:spcPts val="0"/>
                        </a:spcBef>
                        <a:spcAft>
                          <a:spcPts val="0"/>
                        </a:spcAft>
                      </a:pPr>
                      <a:r>
                        <a:rPr lang="en-US" sz="1400" b="1" i="1">
                          <a:effectLst/>
                          <a:latin typeface="Times New Roman" panose="02020603050405020304" pitchFamily="18" charset="0"/>
                          <a:ea typeface="Calibri" panose="020F0502020204030204" pitchFamily="34" charset="0"/>
                          <a:cs typeface="Mangal" panose="02040503050203030202" pitchFamily="18" charset="0"/>
                        </a:rPr>
                        <a:t>int</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1"/>
                  </a:ext>
                </a:extLst>
              </a:tr>
              <a:tr h="370840">
                <a:tc>
                  <a:txBody>
                    <a:bodyPr/>
                    <a:lstStyle/>
                    <a:p>
                      <a:pPr marL="0" marR="0" algn="just">
                        <a:lnSpc>
                          <a:spcPct val="150000"/>
                        </a:lnSpc>
                        <a:spcBef>
                          <a:spcPts val="0"/>
                        </a:spcBef>
                        <a:spcAft>
                          <a:spcPts val="0"/>
                        </a:spcAft>
                      </a:pPr>
                      <a:r>
                        <a:rPr lang="en-US" sz="1400" b="1" i="1">
                          <a:effectLst/>
                          <a:latin typeface="Times New Roman" panose="02020603050405020304" pitchFamily="18" charset="0"/>
                          <a:ea typeface="Calibri" panose="020F0502020204030204" pitchFamily="34" charset="0"/>
                          <a:cs typeface="Mangal" panose="02040503050203030202" pitchFamily="18" charset="0"/>
                        </a:rPr>
                        <a:t>Name</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50000"/>
                        </a:lnSpc>
                        <a:spcBef>
                          <a:spcPts val="0"/>
                        </a:spcBef>
                        <a:spcAft>
                          <a:spcPts val="0"/>
                        </a:spcAft>
                      </a:pPr>
                      <a:r>
                        <a:rPr lang="en-US" sz="1400" b="1" i="1">
                          <a:effectLst/>
                          <a:latin typeface="Times New Roman" panose="02020603050405020304" pitchFamily="18" charset="0"/>
                          <a:ea typeface="Calibri" panose="020F0502020204030204" pitchFamily="34" charset="0"/>
                          <a:cs typeface="Mangal" panose="02040503050203030202" pitchFamily="18" charset="0"/>
                        </a:rPr>
                        <a:t>Varchar(max)</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2"/>
                  </a:ext>
                </a:extLst>
              </a:tr>
              <a:tr h="370840">
                <a:tc>
                  <a:txBody>
                    <a:bodyPr/>
                    <a:lstStyle/>
                    <a:p>
                      <a:pPr marL="0" marR="0" algn="just">
                        <a:lnSpc>
                          <a:spcPct val="150000"/>
                        </a:lnSpc>
                        <a:spcBef>
                          <a:spcPts val="0"/>
                        </a:spcBef>
                        <a:spcAft>
                          <a:spcPts val="0"/>
                        </a:spcAft>
                      </a:pPr>
                      <a:r>
                        <a:rPr lang="en-US" sz="1400" b="1" i="1">
                          <a:effectLst/>
                          <a:latin typeface="Times New Roman" panose="02020603050405020304" pitchFamily="18" charset="0"/>
                          <a:ea typeface="Calibri" panose="020F0502020204030204" pitchFamily="34" charset="0"/>
                          <a:cs typeface="Mangal" panose="02040503050203030202" pitchFamily="18" charset="0"/>
                        </a:rPr>
                        <a:t>E_mail</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50000"/>
                        </a:lnSpc>
                        <a:spcBef>
                          <a:spcPts val="0"/>
                        </a:spcBef>
                        <a:spcAft>
                          <a:spcPts val="0"/>
                        </a:spcAft>
                      </a:pPr>
                      <a:r>
                        <a:rPr lang="en-US" sz="1400" b="1" i="1">
                          <a:effectLst/>
                          <a:latin typeface="Times New Roman" panose="02020603050405020304" pitchFamily="18" charset="0"/>
                          <a:ea typeface="Calibri" panose="020F0502020204030204" pitchFamily="34" charset="0"/>
                          <a:cs typeface="Mangal" panose="02040503050203030202" pitchFamily="18" charset="0"/>
                        </a:rPr>
                        <a:t>Varchar(max)</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3"/>
                  </a:ext>
                </a:extLst>
              </a:tr>
              <a:tr h="370840">
                <a:tc>
                  <a:txBody>
                    <a:bodyPr/>
                    <a:lstStyle/>
                    <a:p>
                      <a:pPr marL="0" marR="0" algn="just">
                        <a:lnSpc>
                          <a:spcPct val="150000"/>
                        </a:lnSpc>
                        <a:spcBef>
                          <a:spcPts val="0"/>
                        </a:spcBef>
                        <a:spcAft>
                          <a:spcPts val="0"/>
                        </a:spcAft>
                      </a:pPr>
                      <a:r>
                        <a:rPr lang="en-US" sz="1400" b="1" i="1">
                          <a:effectLst/>
                          <a:latin typeface="Times New Roman" panose="02020603050405020304" pitchFamily="18" charset="0"/>
                          <a:ea typeface="Calibri" panose="020F0502020204030204" pitchFamily="34" charset="0"/>
                          <a:cs typeface="Mangal" panose="02040503050203030202" pitchFamily="18" charset="0"/>
                        </a:rPr>
                        <a:t>Usertype</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50000"/>
                        </a:lnSpc>
                        <a:spcBef>
                          <a:spcPts val="0"/>
                        </a:spcBef>
                        <a:spcAft>
                          <a:spcPts val="0"/>
                        </a:spcAft>
                      </a:pPr>
                      <a:r>
                        <a:rPr lang="en-US" sz="1400" b="1" i="1">
                          <a:effectLst/>
                          <a:latin typeface="Times New Roman" panose="02020603050405020304" pitchFamily="18" charset="0"/>
                          <a:ea typeface="Calibri" panose="020F0502020204030204" pitchFamily="34" charset="0"/>
                          <a:cs typeface="Mangal" panose="02040503050203030202" pitchFamily="18" charset="0"/>
                        </a:rPr>
                        <a:t>Varchar(max)</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4"/>
                  </a:ext>
                </a:extLst>
              </a:tr>
              <a:tr h="370840">
                <a:tc>
                  <a:txBody>
                    <a:bodyPr/>
                    <a:lstStyle/>
                    <a:p>
                      <a:pPr marL="0" marR="0" algn="just">
                        <a:lnSpc>
                          <a:spcPct val="150000"/>
                        </a:lnSpc>
                        <a:spcBef>
                          <a:spcPts val="0"/>
                        </a:spcBef>
                        <a:spcAft>
                          <a:spcPts val="0"/>
                        </a:spcAft>
                      </a:pPr>
                      <a:r>
                        <a:rPr lang="en-US" sz="1400" b="1" i="1" dirty="0">
                          <a:effectLst/>
                          <a:latin typeface="Times New Roman" panose="02020603050405020304" pitchFamily="18" charset="0"/>
                          <a:ea typeface="Calibri" panose="020F0502020204030204" pitchFamily="34" charset="0"/>
                          <a:cs typeface="Mangal" panose="02040503050203030202" pitchFamily="18" charset="0"/>
                        </a:rPr>
                        <a:t>Message</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50000"/>
                        </a:lnSpc>
                        <a:spcBef>
                          <a:spcPts val="0"/>
                        </a:spcBef>
                        <a:spcAft>
                          <a:spcPts val="0"/>
                        </a:spcAft>
                      </a:pPr>
                      <a:r>
                        <a:rPr lang="en-US" sz="1400" b="1" i="1" dirty="0">
                          <a:effectLst/>
                          <a:latin typeface="Times New Roman" panose="02020603050405020304" pitchFamily="18" charset="0"/>
                          <a:ea typeface="Calibri" panose="020F0502020204030204" pitchFamily="34" charset="0"/>
                          <a:cs typeface="Mangal" panose="02040503050203030202" pitchFamily="18" charset="0"/>
                        </a:rPr>
                        <a:t>Varchar(max)</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5539950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18544" y="313243"/>
            <a:ext cx="1554913" cy="923330"/>
          </a:xfrm>
          <a:prstGeom prst="rect">
            <a:avLst/>
          </a:prstGeom>
        </p:spPr>
        <p:txBody>
          <a:bodyPr wrap="none">
            <a:spAutoFit/>
          </a:bodyPr>
          <a:lstStyle/>
          <a:p>
            <a:r>
              <a:rPr lang="en-US" b="1" i="1" dirty="0">
                <a:solidFill>
                  <a:srgbClr val="C00000"/>
                </a:solidFill>
                <a:latin typeface="Times New Roman" panose="02020603050405020304" pitchFamily="18" charset="0"/>
                <a:ea typeface="Calibri" panose="020F0502020204030204" pitchFamily="34" charset="0"/>
              </a:rPr>
              <a:t>4</a:t>
            </a:r>
            <a:r>
              <a:rPr lang="en-US" b="1" i="1" dirty="0" smtClean="0">
                <a:solidFill>
                  <a:srgbClr val="C00000"/>
                </a:solidFill>
                <a:latin typeface="Times New Roman" panose="02020603050405020304" pitchFamily="18" charset="0"/>
                <a:ea typeface="Calibri" panose="020F0502020204030204" pitchFamily="34" charset="0"/>
              </a:rPr>
              <a:t>. </a:t>
            </a:r>
            <a:r>
              <a:rPr lang="en-US" b="1" i="1" dirty="0">
                <a:solidFill>
                  <a:srgbClr val="C00000"/>
                </a:solidFill>
                <a:latin typeface="Times New Roman" panose="02020603050405020304" pitchFamily="18" charset="0"/>
                <a:ea typeface="Calibri" panose="020F0502020204030204" pitchFamily="34" charset="0"/>
              </a:rPr>
              <a:t>Login </a:t>
            </a:r>
            <a:r>
              <a:rPr lang="en-US" b="1" i="1" dirty="0" smtClean="0">
                <a:solidFill>
                  <a:srgbClr val="C00000"/>
                </a:solidFill>
                <a:latin typeface="Times New Roman" panose="02020603050405020304" pitchFamily="18" charset="0"/>
                <a:ea typeface="Calibri" panose="020F0502020204030204" pitchFamily="34" charset="0"/>
              </a:rPr>
              <a:t>Table</a:t>
            </a:r>
          </a:p>
          <a:p>
            <a:endParaRPr lang="en-US" b="1" i="1" dirty="0">
              <a:latin typeface="Times New Roman" panose="02020603050405020304" pitchFamily="18" charset="0"/>
            </a:endParaRPr>
          </a:p>
          <a:p>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4035758194"/>
              </p:ext>
            </p:extLst>
          </p:nvPr>
        </p:nvGraphicFramePr>
        <p:xfrm>
          <a:off x="2032000" y="1236573"/>
          <a:ext cx="8128000" cy="14833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0840">
                <a:tc>
                  <a:txBody>
                    <a:bodyPr/>
                    <a:lstStyle/>
                    <a:p>
                      <a:pPr marL="0" marR="0" algn="just">
                        <a:lnSpc>
                          <a:spcPct val="150000"/>
                        </a:lnSpc>
                        <a:spcBef>
                          <a:spcPts val="0"/>
                        </a:spcBef>
                        <a:spcAft>
                          <a:spcPts val="0"/>
                        </a:spcAft>
                      </a:pPr>
                      <a:r>
                        <a:rPr lang="en-US" sz="1400" b="1" i="1" u="sng" dirty="0">
                          <a:effectLst/>
                          <a:latin typeface="Times New Roman" panose="02020603050405020304" pitchFamily="18" charset="0"/>
                          <a:ea typeface="Calibri" panose="020F0502020204030204" pitchFamily="34" charset="0"/>
                          <a:cs typeface="Mangal" panose="02040503050203030202" pitchFamily="18" charset="0"/>
                        </a:rPr>
                        <a:t>Name</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50000"/>
                        </a:lnSpc>
                        <a:spcBef>
                          <a:spcPts val="0"/>
                        </a:spcBef>
                        <a:spcAft>
                          <a:spcPts val="0"/>
                        </a:spcAft>
                      </a:pPr>
                      <a:r>
                        <a:rPr lang="en-US" sz="1400" b="1" i="1" u="sng">
                          <a:effectLst/>
                          <a:latin typeface="Times New Roman" panose="02020603050405020304" pitchFamily="18" charset="0"/>
                          <a:ea typeface="Calibri" panose="020F0502020204030204" pitchFamily="34" charset="0"/>
                          <a:cs typeface="Mangal" panose="02040503050203030202" pitchFamily="18" charset="0"/>
                        </a:rPr>
                        <a:t>Data Type</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0"/>
                  </a:ext>
                </a:extLst>
              </a:tr>
              <a:tr h="370840">
                <a:tc>
                  <a:txBody>
                    <a:bodyPr/>
                    <a:lstStyle/>
                    <a:p>
                      <a:pPr marL="0" marR="0" algn="just">
                        <a:lnSpc>
                          <a:spcPct val="150000"/>
                        </a:lnSpc>
                        <a:spcBef>
                          <a:spcPts val="0"/>
                        </a:spcBef>
                        <a:spcAft>
                          <a:spcPts val="0"/>
                        </a:spcAft>
                      </a:pPr>
                      <a:r>
                        <a:rPr lang="en-US" sz="1400" b="1" i="1">
                          <a:effectLst/>
                          <a:latin typeface="Times New Roman" panose="02020603050405020304" pitchFamily="18" charset="0"/>
                          <a:ea typeface="Calibri" panose="020F0502020204030204" pitchFamily="34" charset="0"/>
                          <a:cs typeface="Mangal" panose="02040503050203030202" pitchFamily="18" charset="0"/>
                        </a:rPr>
                        <a:t>Id</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50000"/>
                        </a:lnSpc>
                        <a:spcBef>
                          <a:spcPts val="0"/>
                        </a:spcBef>
                        <a:spcAft>
                          <a:spcPts val="0"/>
                        </a:spcAft>
                      </a:pPr>
                      <a:r>
                        <a:rPr lang="en-US" sz="1400" b="1" i="1" dirty="0">
                          <a:effectLst/>
                          <a:latin typeface="Times New Roman" panose="02020603050405020304" pitchFamily="18" charset="0"/>
                          <a:ea typeface="Calibri" panose="020F0502020204030204" pitchFamily="34" charset="0"/>
                          <a:cs typeface="Mangal" panose="02040503050203030202" pitchFamily="18" charset="0"/>
                        </a:rPr>
                        <a:t>int</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1"/>
                  </a:ext>
                </a:extLst>
              </a:tr>
              <a:tr h="370840">
                <a:tc>
                  <a:txBody>
                    <a:bodyPr/>
                    <a:lstStyle/>
                    <a:p>
                      <a:pPr marL="0" marR="0" algn="just">
                        <a:lnSpc>
                          <a:spcPct val="150000"/>
                        </a:lnSpc>
                        <a:spcBef>
                          <a:spcPts val="0"/>
                        </a:spcBef>
                        <a:spcAft>
                          <a:spcPts val="0"/>
                        </a:spcAft>
                      </a:pPr>
                      <a:r>
                        <a:rPr lang="en-US" sz="1400" b="1" i="1">
                          <a:effectLst/>
                          <a:latin typeface="Times New Roman" panose="02020603050405020304" pitchFamily="18" charset="0"/>
                          <a:ea typeface="Calibri" panose="020F0502020204030204" pitchFamily="34" charset="0"/>
                          <a:cs typeface="Mangal" panose="02040503050203030202" pitchFamily="18" charset="0"/>
                        </a:rPr>
                        <a:t>UserName</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50000"/>
                        </a:lnSpc>
                        <a:spcBef>
                          <a:spcPts val="0"/>
                        </a:spcBef>
                        <a:spcAft>
                          <a:spcPts val="0"/>
                        </a:spcAft>
                      </a:pPr>
                      <a:r>
                        <a:rPr lang="en-US" sz="1400" b="1" i="1">
                          <a:effectLst/>
                          <a:latin typeface="Times New Roman" panose="02020603050405020304" pitchFamily="18" charset="0"/>
                          <a:ea typeface="Calibri" panose="020F0502020204030204" pitchFamily="34" charset="0"/>
                          <a:cs typeface="Mangal" panose="02040503050203030202" pitchFamily="18" charset="0"/>
                        </a:rPr>
                        <a:t>Varchar(max)</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2"/>
                  </a:ext>
                </a:extLst>
              </a:tr>
              <a:tr h="370840">
                <a:tc>
                  <a:txBody>
                    <a:bodyPr/>
                    <a:lstStyle/>
                    <a:p>
                      <a:pPr marL="0" marR="0" algn="just">
                        <a:lnSpc>
                          <a:spcPct val="150000"/>
                        </a:lnSpc>
                        <a:spcBef>
                          <a:spcPts val="0"/>
                        </a:spcBef>
                        <a:spcAft>
                          <a:spcPts val="0"/>
                        </a:spcAft>
                      </a:pPr>
                      <a:r>
                        <a:rPr lang="en-US" sz="1400" b="1" i="1" dirty="0">
                          <a:effectLst/>
                          <a:latin typeface="Times New Roman" panose="02020603050405020304" pitchFamily="18" charset="0"/>
                          <a:ea typeface="Calibri" panose="020F0502020204030204" pitchFamily="34" charset="0"/>
                          <a:cs typeface="Mangal" panose="02040503050203030202" pitchFamily="18" charset="0"/>
                        </a:rPr>
                        <a:t>Password</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50000"/>
                        </a:lnSpc>
                        <a:spcBef>
                          <a:spcPts val="0"/>
                        </a:spcBef>
                        <a:spcAft>
                          <a:spcPts val="0"/>
                        </a:spcAft>
                      </a:pPr>
                      <a:r>
                        <a:rPr lang="en-US" sz="1400" b="1" i="1" dirty="0">
                          <a:effectLst/>
                          <a:latin typeface="Times New Roman" panose="02020603050405020304" pitchFamily="18" charset="0"/>
                          <a:ea typeface="Calibri" panose="020F0502020204030204" pitchFamily="34" charset="0"/>
                          <a:cs typeface="Mangal" panose="02040503050203030202" pitchFamily="18" charset="0"/>
                        </a:rPr>
                        <a:t>Varchar(max)</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3"/>
                  </a:ext>
                </a:extLst>
              </a:tr>
            </a:tbl>
          </a:graphicData>
        </a:graphic>
      </p:graphicFrame>
      <p:sp>
        <p:nvSpPr>
          <p:cNvPr id="4" name="Rectangle 3"/>
          <p:cNvSpPr/>
          <p:nvPr/>
        </p:nvSpPr>
        <p:spPr>
          <a:xfrm>
            <a:off x="4302240" y="3175085"/>
            <a:ext cx="3587521" cy="1220847"/>
          </a:xfrm>
          <a:prstGeom prst="rect">
            <a:avLst/>
          </a:prstGeom>
        </p:spPr>
        <p:txBody>
          <a:bodyPr wrap="none">
            <a:spAutoFit/>
          </a:bodyPr>
          <a:lstStyle/>
          <a:p>
            <a:pPr marL="914400" marR="0" algn="just">
              <a:lnSpc>
                <a:spcPct val="150000"/>
              </a:lnSpc>
              <a:spcBef>
                <a:spcPts val="0"/>
              </a:spcBef>
              <a:spcAft>
                <a:spcPts val="800"/>
              </a:spcAft>
            </a:pPr>
            <a:r>
              <a:rPr lang="en-US" b="1" i="1" dirty="0">
                <a:solidFill>
                  <a:srgbClr val="C00000"/>
                </a:solidFill>
                <a:latin typeface="Times New Roman" panose="02020603050405020304" pitchFamily="18" charset="0"/>
                <a:ea typeface="Calibri" panose="020F0502020204030204" pitchFamily="34" charset="0"/>
                <a:cs typeface="Mangal" panose="02040503050203030202" pitchFamily="18" charset="0"/>
              </a:rPr>
              <a:t>5</a:t>
            </a:r>
            <a:r>
              <a:rPr lang="en-US" b="1" i="1" dirty="0" smtClean="0">
                <a:solidFill>
                  <a:srgbClr val="C00000"/>
                </a:solidFill>
                <a:latin typeface="Times New Roman" panose="02020603050405020304" pitchFamily="18" charset="0"/>
                <a:ea typeface="Calibri" panose="020F0502020204030204" pitchFamily="34" charset="0"/>
                <a:cs typeface="Mangal" panose="02040503050203030202" pitchFamily="18" charset="0"/>
              </a:rPr>
              <a:t>. </a:t>
            </a:r>
            <a:r>
              <a:rPr lang="en-US" b="1" i="1" dirty="0">
                <a:solidFill>
                  <a:srgbClr val="C00000"/>
                </a:solidFill>
                <a:latin typeface="Times New Roman" panose="02020603050405020304" pitchFamily="18" charset="0"/>
                <a:ea typeface="Calibri" panose="020F0502020204030204" pitchFamily="34" charset="0"/>
                <a:cs typeface="Mangal" panose="02040503050203030202" pitchFamily="18" charset="0"/>
              </a:rPr>
              <a:t>Hosting Domains </a:t>
            </a:r>
            <a:r>
              <a:rPr lang="en-US" b="1" i="1" dirty="0" smtClean="0">
                <a:solidFill>
                  <a:srgbClr val="C00000"/>
                </a:solidFill>
                <a:latin typeface="Times New Roman" panose="02020603050405020304" pitchFamily="18" charset="0"/>
                <a:ea typeface="Calibri" panose="020F0502020204030204" pitchFamily="34" charset="0"/>
                <a:cs typeface="Mangal" panose="02040503050203030202" pitchFamily="18" charset="0"/>
              </a:rPr>
              <a:t>Table</a:t>
            </a:r>
          </a:p>
          <a:p>
            <a:pPr marL="914400" marR="0" algn="just">
              <a:lnSpc>
                <a:spcPct val="150000"/>
              </a:lnSpc>
              <a:spcBef>
                <a:spcPts val="0"/>
              </a:spcBef>
              <a:spcAft>
                <a:spcPts val="800"/>
              </a:spcAft>
            </a:pPr>
            <a:endParaRPr lang="en-US" sz="1100" b="1" i="1" dirty="0">
              <a:effectLst/>
              <a:latin typeface="Times New Roman" panose="02020603050405020304" pitchFamily="18" charset="0"/>
              <a:ea typeface="Calibri" panose="020F0502020204030204" pitchFamily="34" charset="0"/>
              <a:cs typeface="Mangal" panose="02040503050203030202" pitchFamily="18" charset="0"/>
            </a:endParaRPr>
          </a:p>
          <a:p>
            <a:pPr marL="914400" marR="0" algn="just">
              <a:lnSpc>
                <a:spcPct val="150000"/>
              </a:lnSpc>
              <a:spcBef>
                <a:spcPts val="0"/>
              </a:spcBef>
              <a:spcAft>
                <a:spcPts val="800"/>
              </a:spcAft>
            </a:pPr>
            <a:endParaRPr lang="en-US" sz="1100" dirty="0">
              <a:effectLst/>
              <a:latin typeface="Calibri" panose="020F0502020204030204" pitchFamily="34" charset="0"/>
              <a:ea typeface="Calibri" panose="020F0502020204030204" pitchFamily="34" charset="0"/>
              <a:cs typeface="Mangal" panose="02040503050203030202"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21615360"/>
              </p:ext>
            </p:extLst>
          </p:nvPr>
        </p:nvGraphicFramePr>
        <p:xfrm>
          <a:off x="2032000" y="4233796"/>
          <a:ext cx="8128000" cy="1822304"/>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38944">
                <a:tc>
                  <a:txBody>
                    <a:bodyPr/>
                    <a:lstStyle/>
                    <a:p>
                      <a:pPr marL="0" marR="0" algn="just">
                        <a:lnSpc>
                          <a:spcPct val="150000"/>
                        </a:lnSpc>
                        <a:spcBef>
                          <a:spcPts val="0"/>
                        </a:spcBef>
                        <a:spcAft>
                          <a:spcPts val="0"/>
                        </a:spcAft>
                      </a:pPr>
                      <a:r>
                        <a:rPr lang="en-US" sz="1400" b="1" i="1" u="sng" dirty="0">
                          <a:effectLst/>
                          <a:latin typeface="Times New Roman" panose="02020603050405020304" pitchFamily="18" charset="0"/>
                          <a:ea typeface="Calibri" panose="020F0502020204030204" pitchFamily="34" charset="0"/>
                          <a:cs typeface="Mangal" panose="02040503050203030202" pitchFamily="18" charset="0"/>
                        </a:rPr>
                        <a:t>Name</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50000"/>
                        </a:lnSpc>
                        <a:spcBef>
                          <a:spcPts val="0"/>
                        </a:spcBef>
                        <a:spcAft>
                          <a:spcPts val="0"/>
                        </a:spcAft>
                      </a:pPr>
                      <a:r>
                        <a:rPr lang="en-US" sz="1400" b="1" i="1" u="sng" dirty="0">
                          <a:effectLst/>
                          <a:latin typeface="Times New Roman" panose="02020603050405020304" pitchFamily="18" charset="0"/>
                          <a:ea typeface="Calibri" panose="020F0502020204030204" pitchFamily="34" charset="0"/>
                          <a:cs typeface="Mangal" panose="02040503050203030202" pitchFamily="18" charset="0"/>
                        </a:rPr>
                        <a:t>Data Type</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0"/>
                  </a:ext>
                </a:extLst>
              </a:tr>
              <a:tr h="370840">
                <a:tc>
                  <a:txBody>
                    <a:bodyPr/>
                    <a:lstStyle/>
                    <a:p>
                      <a:pPr marL="0" marR="0" algn="just">
                        <a:lnSpc>
                          <a:spcPct val="150000"/>
                        </a:lnSpc>
                        <a:spcBef>
                          <a:spcPts val="0"/>
                        </a:spcBef>
                        <a:spcAft>
                          <a:spcPts val="0"/>
                        </a:spcAft>
                      </a:pPr>
                      <a:r>
                        <a:rPr lang="en-US" sz="1400" b="1" i="1">
                          <a:effectLst/>
                          <a:latin typeface="Times New Roman" panose="02020603050405020304" pitchFamily="18" charset="0"/>
                          <a:ea typeface="Calibri" panose="020F0502020204030204" pitchFamily="34" charset="0"/>
                          <a:cs typeface="Mangal" panose="02040503050203030202" pitchFamily="18" charset="0"/>
                        </a:rPr>
                        <a:t>Id</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50000"/>
                        </a:lnSpc>
                        <a:spcBef>
                          <a:spcPts val="0"/>
                        </a:spcBef>
                        <a:spcAft>
                          <a:spcPts val="0"/>
                        </a:spcAft>
                      </a:pPr>
                      <a:r>
                        <a:rPr lang="en-US" sz="1400" b="1" i="1" dirty="0">
                          <a:effectLst/>
                          <a:latin typeface="Times New Roman" panose="02020603050405020304" pitchFamily="18" charset="0"/>
                          <a:ea typeface="Calibri" panose="020F0502020204030204" pitchFamily="34" charset="0"/>
                          <a:cs typeface="Mangal" panose="02040503050203030202" pitchFamily="18" charset="0"/>
                        </a:rPr>
                        <a:t>Int</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1"/>
                  </a:ext>
                </a:extLst>
              </a:tr>
              <a:tr h="370840">
                <a:tc>
                  <a:txBody>
                    <a:bodyPr/>
                    <a:lstStyle/>
                    <a:p>
                      <a:pPr marL="0" marR="0" algn="just">
                        <a:lnSpc>
                          <a:spcPct val="150000"/>
                        </a:lnSpc>
                        <a:spcBef>
                          <a:spcPts val="0"/>
                        </a:spcBef>
                        <a:spcAft>
                          <a:spcPts val="0"/>
                        </a:spcAft>
                      </a:pPr>
                      <a:r>
                        <a:rPr lang="en-US" sz="1400" b="1" i="1">
                          <a:effectLst/>
                          <a:latin typeface="Times New Roman" panose="02020603050405020304" pitchFamily="18" charset="0"/>
                          <a:ea typeface="Calibri" panose="020F0502020204030204" pitchFamily="34" charset="0"/>
                          <a:cs typeface="Mangal" panose="02040503050203030202" pitchFamily="18" charset="0"/>
                        </a:rPr>
                        <a:t>DomainName</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50000"/>
                        </a:lnSpc>
                        <a:spcBef>
                          <a:spcPts val="0"/>
                        </a:spcBef>
                        <a:spcAft>
                          <a:spcPts val="0"/>
                        </a:spcAft>
                      </a:pPr>
                      <a:r>
                        <a:rPr lang="en-US" sz="1400" b="1" i="1">
                          <a:effectLst/>
                          <a:latin typeface="Times New Roman" panose="02020603050405020304" pitchFamily="18" charset="0"/>
                          <a:ea typeface="Calibri" panose="020F0502020204030204" pitchFamily="34" charset="0"/>
                          <a:cs typeface="Mangal" panose="02040503050203030202" pitchFamily="18" charset="0"/>
                        </a:rPr>
                        <a:t>Varchar(max)</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2"/>
                  </a:ext>
                </a:extLst>
              </a:tr>
              <a:tr h="370840">
                <a:tc>
                  <a:txBody>
                    <a:bodyPr/>
                    <a:lstStyle/>
                    <a:p>
                      <a:pPr marL="0" marR="0" algn="just">
                        <a:lnSpc>
                          <a:spcPct val="150000"/>
                        </a:lnSpc>
                        <a:spcBef>
                          <a:spcPts val="0"/>
                        </a:spcBef>
                        <a:spcAft>
                          <a:spcPts val="0"/>
                        </a:spcAft>
                      </a:pPr>
                      <a:r>
                        <a:rPr lang="en-US" sz="1400" b="1" i="1">
                          <a:effectLst/>
                          <a:latin typeface="Times New Roman" panose="02020603050405020304" pitchFamily="18" charset="0"/>
                          <a:ea typeface="Calibri" panose="020F0502020204030204" pitchFamily="34" charset="0"/>
                          <a:cs typeface="Mangal" panose="02040503050203030202" pitchFamily="18" charset="0"/>
                        </a:rPr>
                        <a:t>DomainPrice</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50000"/>
                        </a:lnSpc>
                        <a:spcBef>
                          <a:spcPts val="0"/>
                        </a:spcBef>
                        <a:spcAft>
                          <a:spcPts val="0"/>
                        </a:spcAft>
                      </a:pPr>
                      <a:r>
                        <a:rPr lang="en-US" sz="1400" b="1" i="1">
                          <a:effectLst/>
                          <a:latin typeface="Times New Roman" panose="02020603050405020304" pitchFamily="18" charset="0"/>
                          <a:ea typeface="Calibri" panose="020F0502020204030204" pitchFamily="34" charset="0"/>
                          <a:cs typeface="Mangal" panose="02040503050203030202" pitchFamily="18" charset="0"/>
                        </a:rPr>
                        <a:t>Varchar(max)</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3"/>
                  </a:ext>
                </a:extLst>
              </a:tr>
              <a:tr h="370840">
                <a:tc>
                  <a:txBody>
                    <a:bodyPr/>
                    <a:lstStyle/>
                    <a:p>
                      <a:pPr marL="0" marR="0" algn="just">
                        <a:lnSpc>
                          <a:spcPct val="150000"/>
                        </a:lnSpc>
                        <a:spcBef>
                          <a:spcPts val="0"/>
                        </a:spcBef>
                        <a:spcAft>
                          <a:spcPts val="0"/>
                        </a:spcAft>
                      </a:pPr>
                      <a:r>
                        <a:rPr lang="en-US" sz="1400" b="1" i="1">
                          <a:effectLst/>
                          <a:latin typeface="Times New Roman" panose="02020603050405020304" pitchFamily="18" charset="0"/>
                          <a:ea typeface="Calibri" panose="020F0502020204030204" pitchFamily="34" charset="0"/>
                          <a:cs typeface="Mangal" panose="02040503050203030202" pitchFamily="18" charset="0"/>
                        </a:rPr>
                        <a:t>VendorID</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50000"/>
                        </a:lnSpc>
                        <a:spcBef>
                          <a:spcPts val="0"/>
                        </a:spcBef>
                        <a:spcAft>
                          <a:spcPts val="0"/>
                        </a:spcAft>
                      </a:pPr>
                      <a:r>
                        <a:rPr lang="en-US" sz="1400" b="1" i="1" dirty="0">
                          <a:effectLst/>
                          <a:latin typeface="Times New Roman" panose="02020603050405020304" pitchFamily="18" charset="0"/>
                          <a:ea typeface="Calibri" panose="020F0502020204030204" pitchFamily="34" charset="0"/>
                          <a:cs typeface="Mangal" panose="02040503050203030202" pitchFamily="18" charset="0"/>
                        </a:rPr>
                        <a:t>Int </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4434337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04832" y="181364"/>
            <a:ext cx="3382336" cy="507831"/>
          </a:xfrm>
          <a:prstGeom prst="rect">
            <a:avLst/>
          </a:prstGeom>
        </p:spPr>
        <p:txBody>
          <a:bodyPr wrap="none">
            <a:spAutoFit/>
          </a:bodyPr>
          <a:lstStyle/>
          <a:p>
            <a:pPr marL="914400" marR="0" algn="just">
              <a:lnSpc>
                <a:spcPct val="150000"/>
              </a:lnSpc>
              <a:spcBef>
                <a:spcPts val="0"/>
              </a:spcBef>
              <a:spcAft>
                <a:spcPts val="800"/>
              </a:spcAft>
            </a:pPr>
            <a:r>
              <a:rPr lang="en-US" b="1" i="1" dirty="0" smtClean="0">
                <a:solidFill>
                  <a:srgbClr val="C00000"/>
                </a:solidFill>
                <a:latin typeface="Times New Roman" panose="02020603050405020304" pitchFamily="18" charset="0"/>
                <a:ea typeface="Calibri" panose="020F0502020204030204" pitchFamily="34" charset="0"/>
                <a:cs typeface="Mangal" panose="02040503050203030202" pitchFamily="18" charset="0"/>
              </a:rPr>
              <a:t>6. </a:t>
            </a:r>
            <a:r>
              <a:rPr lang="en-US" b="1" i="1" dirty="0">
                <a:solidFill>
                  <a:srgbClr val="C00000"/>
                </a:solidFill>
                <a:latin typeface="Times New Roman" panose="02020603050405020304" pitchFamily="18" charset="0"/>
                <a:ea typeface="Calibri" panose="020F0502020204030204" pitchFamily="34" charset="0"/>
                <a:cs typeface="Mangal" panose="02040503050203030202" pitchFamily="18" charset="0"/>
              </a:rPr>
              <a:t>Hosting Plans Table</a:t>
            </a:r>
            <a:endParaRPr lang="en-US" sz="1100" dirty="0">
              <a:solidFill>
                <a:srgbClr val="C00000"/>
              </a:solidFill>
              <a:effectLst/>
              <a:latin typeface="Calibri" panose="020F0502020204030204" pitchFamily="34" charset="0"/>
              <a:ea typeface="Calibri" panose="020F0502020204030204" pitchFamily="34" charset="0"/>
              <a:cs typeface="Mangal" panose="02040503050203030202"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98430267"/>
              </p:ext>
            </p:extLst>
          </p:nvPr>
        </p:nvGraphicFramePr>
        <p:xfrm>
          <a:off x="2032000" y="1591199"/>
          <a:ext cx="8128000" cy="36576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0">
                <a:tc>
                  <a:txBody>
                    <a:bodyPr/>
                    <a:lstStyle/>
                    <a:p>
                      <a:pPr marL="0" marR="0" algn="just">
                        <a:lnSpc>
                          <a:spcPct val="150000"/>
                        </a:lnSpc>
                        <a:spcBef>
                          <a:spcPts val="0"/>
                        </a:spcBef>
                        <a:spcAft>
                          <a:spcPts val="0"/>
                        </a:spcAft>
                      </a:pPr>
                      <a:r>
                        <a:rPr lang="en-US" sz="1400" b="1" i="1" u="sng" dirty="0">
                          <a:effectLst/>
                          <a:latin typeface="Times New Roman" panose="02020603050405020304" pitchFamily="18" charset="0"/>
                          <a:ea typeface="Calibri" panose="020F0502020204030204" pitchFamily="34" charset="0"/>
                          <a:cs typeface="Mangal" panose="02040503050203030202" pitchFamily="18" charset="0"/>
                        </a:rPr>
                        <a:t>Name</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50000"/>
                        </a:lnSpc>
                        <a:spcBef>
                          <a:spcPts val="0"/>
                        </a:spcBef>
                        <a:spcAft>
                          <a:spcPts val="0"/>
                        </a:spcAft>
                      </a:pPr>
                      <a:r>
                        <a:rPr lang="en-US" sz="1400" b="1" i="1" u="sng">
                          <a:effectLst/>
                          <a:latin typeface="Times New Roman" panose="02020603050405020304" pitchFamily="18" charset="0"/>
                          <a:ea typeface="Calibri" panose="020F0502020204030204" pitchFamily="34" charset="0"/>
                          <a:cs typeface="Mangal" panose="02040503050203030202" pitchFamily="18" charset="0"/>
                        </a:rPr>
                        <a:t>Data Type</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0"/>
                  </a:ext>
                </a:extLst>
              </a:tr>
              <a:tr h="370840">
                <a:tc>
                  <a:txBody>
                    <a:bodyPr/>
                    <a:lstStyle/>
                    <a:p>
                      <a:pPr marL="0" marR="0" algn="just">
                        <a:lnSpc>
                          <a:spcPct val="150000"/>
                        </a:lnSpc>
                        <a:spcBef>
                          <a:spcPts val="0"/>
                        </a:spcBef>
                        <a:spcAft>
                          <a:spcPts val="0"/>
                        </a:spcAft>
                      </a:pPr>
                      <a:r>
                        <a:rPr lang="en-US" sz="1400" b="1" i="1">
                          <a:effectLst/>
                          <a:latin typeface="Times New Roman" panose="02020603050405020304" pitchFamily="18" charset="0"/>
                          <a:ea typeface="Calibri" panose="020F0502020204030204" pitchFamily="34" charset="0"/>
                          <a:cs typeface="Mangal" panose="02040503050203030202" pitchFamily="18" charset="0"/>
                        </a:rPr>
                        <a:t>Id</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50000"/>
                        </a:lnSpc>
                        <a:spcBef>
                          <a:spcPts val="0"/>
                        </a:spcBef>
                        <a:spcAft>
                          <a:spcPts val="0"/>
                        </a:spcAft>
                      </a:pPr>
                      <a:r>
                        <a:rPr lang="en-US" sz="1400" b="1" i="1">
                          <a:effectLst/>
                          <a:latin typeface="Times New Roman" panose="02020603050405020304" pitchFamily="18" charset="0"/>
                          <a:ea typeface="Calibri" panose="020F0502020204030204" pitchFamily="34" charset="0"/>
                          <a:cs typeface="Mangal" panose="02040503050203030202" pitchFamily="18" charset="0"/>
                        </a:rPr>
                        <a:t>Int</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1"/>
                  </a:ext>
                </a:extLst>
              </a:tr>
              <a:tr h="370840">
                <a:tc>
                  <a:txBody>
                    <a:bodyPr/>
                    <a:lstStyle/>
                    <a:p>
                      <a:pPr marL="0" marR="0" algn="just">
                        <a:lnSpc>
                          <a:spcPct val="150000"/>
                        </a:lnSpc>
                        <a:spcBef>
                          <a:spcPts val="0"/>
                        </a:spcBef>
                        <a:spcAft>
                          <a:spcPts val="0"/>
                        </a:spcAft>
                      </a:pPr>
                      <a:r>
                        <a:rPr lang="en-US" sz="1400" b="1" i="1">
                          <a:effectLst/>
                          <a:latin typeface="Times New Roman" panose="02020603050405020304" pitchFamily="18" charset="0"/>
                          <a:ea typeface="Calibri" panose="020F0502020204030204" pitchFamily="34" charset="0"/>
                          <a:cs typeface="Mangal" panose="02040503050203030202" pitchFamily="18" charset="0"/>
                        </a:rPr>
                        <a:t>Platform</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50000"/>
                        </a:lnSpc>
                        <a:spcBef>
                          <a:spcPts val="0"/>
                        </a:spcBef>
                        <a:spcAft>
                          <a:spcPts val="0"/>
                        </a:spcAft>
                      </a:pPr>
                      <a:r>
                        <a:rPr lang="en-US" sz="1400" b="1" i="1">
                          <a:effectLst/>
                          <a:latin typeface="Times New Roman" panose="02020603050405020304" pitchFamily="18" charset="0"/>
                          <a:ea typeface="Calibri" panose="020F0502020204030204" pitchFamily="34" charset="0"/>
                          <a:cs typeface="Mangal" panose="02040503050203030202" pitchFamily="18" charset="0"/>
                        </a:rPr>
                        <a:t>Varchar(max)</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2"/>
                  </a:ext>
                </a:extLst>
              </a:tr>
              <a:tr h="370840">
                <a:tc>
                  <a:txBody>
                    <a:bodyPr/>
                    <a:lstStyle/>
                    <a:p>
                      <a:pPr marL="0" marR="0" algn="just">
                        <a:lnSpc>
                          <a:spcPct val="150000"/>
                        </a:lnSpc>
                        <a:spcBef>
                          <a:spcPts val="0"/>
                        </a:spcBef>
                        <a:spcAft>
                          <a:spcPts val="0"/>
                        </a:spcAft>
                      </a:pPr>
                      <a:r>
                        <a:rPr lang="en-US" sz="1400" b="1" i="1">
                          <a:effectLst/>
                          <a:latin typeface="Times New Roman" panose="02020603050405020304" pitchFamily="18" charset="0"/>
                          <a:ea typeface="Calibri" panose="020F0502020204030204" pitchFamily="34" charset="0"/>
                          <a:cs typeface="Mangal" panose="02040503050203030202" pitchFamily="18" charset="0"/>
                        </a:rPr>
                        <a:t>VendorID</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50000"/>
                        </a:lnSpc>
                        <a:spcBef>
                          <a:spcPts val="0"/>
                        </a:spcBef>
                        <a:spcAft>
                          <a:spcPts val="0"/>
                        </a:spcAft>
                      </a:pPr>
                      <a:r>
                        <a:rPr lang="en-US" sz="1400" b="1" i="1">
                          <a:effectLst/>
                          <a:latin typeface="Times New Roman" panose="02020603050405020304" pitchFamily="18" charset="0"/>
                          <a:ea typeface="Calibri" panose="020F0502020204030204" pitchFamily="34" charset="0"/>
                          <a:cs typeface="Mangal" panose="02040503050203030202" pitchFamily="18" charset="0"/>
                        </a:rPr>
                        <a:t>Int</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3"/>
                  </a:ext>
                </a:extLst>
              </a:tr>
              <a:tr h="370840">
                <a:tc>
                  <a:txBody>
                    <a:bodyPr/>
                    <a:lstStyle/>
                    <a:p>
                      <a:pPr marL="0" marR="0" algn="just">
                        <a:lnSpc>
                          <a:spcPct val="150000"/>
                        </a:lnSpc>
                        <a:spcBef>
                          <a:spcPts val="0"/>
                        </a:spcBef>
                        <a:spcAft>
                          <a:spcPts val="0"/>
                        </a:spcAft>
                      </a:pPr>
                      <a:r>
                        <a:rPr lang="en-US" sz="1400" b="1" i="1">
                          <a:effectLst/>
                          <a:latin typeface="Times New Roman" panose="02020603050405020304" pitchFamily="18" charset="0"/>
                          <a:ea typeface="Calibri" panose="020F0502020204030204" pitchFamily="34" charset="0"/>
                          <a:cs typeface="Mangal" panose="02040503050203030202" pitchFamily="18" charset="0"/>
                        </a:rPr>
                        <a:t>PlanType</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50000"/>
                        </a:lnSpc>
                        <a:spcBef>
                          <a:spcPts val="0"/>
                        </a:spcBef>
                        <a:spcAft>
                          <a:spcPts val="0"/>
                        </a:spcAft>
                      </a:pPr>
                      <a:r>
                        <a:rPr lang="en-US" sz="1400" b="1" i="1">
                          <a:effectLst/>
                          <a:latin typeface="Times New Roman" panose="02020603050405020304" pitchFamily="18" charset="0"/>
                          <a:ea typeface="Calibri" panose="020F0502020204030204" pitchFamily="34" charset="0"/>
                          <a:cs typeface="Mangal" panose="02040503050203030202" pitchFamily="18" charset="0"/>
                        </a:rPr>
                        <a:t>Varchar(max)</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4"/>
                  </a:ext>
                </a:extLst>
              </a:tr>
              <a:tr h="370840">
                <a:tc>
                  <a:txBody>
                    <a:bodyPr/>
                    <a:lstStyle/>
                    <a:p>
                      <a:pPr marL="0" marR="0" algn="just">
                        <a:lnSpc>
                          <a:spcPct val="150000"/>
                        </a:lnSpc>
                        <a:spcBef>
                          <a:spcPts val="0"/>
                        </a:spcBef>
                        <a:spcAft>
                          <a:spcPts val="0"/>
                        </a:spcAft>
                      </a:pPr>
                      <a:r>
                        <a:rPr lang="en-US" sz="1400" b="1" i="1">
                          <a:effectLst/>
                          <a:latin typeface="Times New Roman" panose="02020603050405020304" pitchFamily="18" charset="0"/>
                          <a:ea typeface="Calibri" panose="020F0502020204030204" pitchFamily="34" charset="0"/>
                          <a:cs typeface="Mangal" panose="02040503050203030202" pitchFamily="18" charset="0"/>
                        </a:rPr>
                        <a:t>Website</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50000"/>
                        </a:lnSpc>
                        <a:spcBef>
                          <a:spcPts val="0"/>
                        </a:spcBef>
                        <a:spcAft>
                          <a:spcPts val="0"/>
                        </a:spcAft>
                      </a:pPr>
                      <a:r>
                        <a:rPr lang="en-US" sz="1400" b="1" i="1" dirty="0">
                          <a:effectLst/>
                          <a:latin typeface="Times New Roman" panose="02020603050405020304" pitchFamily="18" charset="0"/>
                          <a:ea typeface="Calibri" panose="020F0502020204030204" pitchFamily="34" charset="0"/>
                          <a:cs typeface="Mangal" panose="02040503050203030202" pitchFamily="18" charset="0"/>
                        </a:rPr>
                        <a:t>Varchar(max)</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5"/>
                  </a:ext>
                </a:extLst>
              </a:tr>
              <a:tr h="370840">
                <a:tc>
                  <a:txBody>
                    <a:bodyPr/>
                    <a:lstStyle/>
                    <a:p>
                      <a:pPr marL="0" marR="0" algn="just">
                        <a:lnSpc>
                          <a:spcPct val="150000"/>
                        </a:lnSpc>
                        <a:spcBef>
                          <a:spcPts val="0"/>
                        </a:spcBef>
                        <a:spcAft>
                          <a:spcPts val="0"/>
                        </a:spcAft>
                      </a:pPr>
                      <a:r>
                        <a:rPr lang="en-US" sz="1400" b="1" i="1">
                          <a:effectLst/>
                          <a:latin typeface="Times New Roman" panose="02020603050405020304" pitchFamily="18" charset="0"/>
                          <a:ea typeface="Calibri" panose="020F0502020204030204" pitchFamily="34" charset="0"/>
                          <a:cs typeface="Mangal" panose="02040503050203030202" pitchFamily="18" charset="0"/>
                        </a:rPr>
                        <a:t>SpaceSize</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50000"/>
                        </a:lnSpc>
                        <a:spcBef>
                          <a:spcPts val="0"/>
                        </a:spcBef>
                        <a:spcAft>
                          <a:spcPts val="0"/>
                        </a:spcAft>
                      </a:pPr>
                      <a:r>
                        <a:rPr lang="en-US" sz="1400" b="1" i="1">
                          <a:effectLst/>
                          <a:latin typeface="Times New Roman" panose="02020603050405020304" pitchFamily="18" charset="0"/>
                          <a:ea typeface="Calibri" panose="020F0502020204030204" pitchFamily="34" charset="0"/>
                          <a:cs typeface="Mangal" panose="02040503050203030202" pitchFamily="18" charset="0"/>
                        </a:rPr>
                        <a:t>Varchar(max)</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6"/>
                  </a:ext>
                </a:extLst>
              </a:tr>
              <a:tr h="370840">
                <a:tc>
                  <a:txBody>
                    <a:bodyPr/>
                    <a:lstStyle/>
                    <a:p>
                      <a:pPr marL="0" marR="0" algn="just">
                        <a:lnSpc>
                          <a:spcPct val="150000"/>
                        </a:lnSpc>
                        <a:spcBef>
                          <a:spcPts val="0"/>
                        </a:spcBef>
                        <a:spcAft>
                          <a:spcPts val="0"/>
                        </a:spcAft>
                      </a:pPr>
                      <a:r>
                        <a:rPr lang="en-US" sz="1400" b="1" i="1">
                          <a:effectLst/>
                          <a:latin typeface="Times New Roman" panose="02020603050405020304" pitchFamily="18" charset="0"/>
                          <a:ea typeface="Calibri" panose="020F0502020204030204" pitchFamily="34" charset="0"/>
                          <a:cs typeface="Mangal" panose="02040503050203030202" pitchFamily="18" charset="0"/>
                        </a:rPr>
                        <a:t>Email_size</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50000"/>
                        </a:lnSpc>
                        <a:spcBef>
                          <a:spcPts val="0"/>
                        </a:spcBef>
                        <a:spcAft>
                          <a:spcPts val="0"/>
                        </a:spcAft>
                      </a:pPr>
                      <a:r>
                        <a:rPr lang="en-US" sz="1400" b="1" i="1">
                          <a:effectLst/>
                          <a:latin typeface="Times New Roman" panose="02020603050405020304" pitchFamily="18" charset="0"/>
                          <a:ea typeface="Calibri" panose="020F0502020204030204" pitchFamily="34" charset="0"/>
                          <a:cs typeface="Mangal" panose="02040503050203030202" pitchFamily="18" charset="0"/>
                        </a:rPr>
                        <a:t>Varchar(max)</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7"/>
                  </a:ext>
                </a:extLst>
              </a:tr>
              <a:tr h="370840">
                <a:tc>
                  <a:txBody>
                    <a:bodyPr/>
                    <a:lstStyle/>
                    <a:p>
                      <a:pPr marL="0" marR="0" algn="just">
                        <a:lnSpc>
                          <a:spcPct val="150000"/>
                        </a:lnSpc>
                        <a:spcBef>
                          <a:spcPts val="0"/>
                        </a:spcBef>
                        <a:spcAft>
                          <a:spcPts val="0"/>
                        </a:spcAft>
                      </a:pPr>
                      <a:r>
                        <a:rPr lang="en-US" sz="1400" b="1" i="1">
                          <a:effectLst/>
                          <a:latin typeface="Times New Roman" panose="02020603050405020304" pitchFamily="18" charset="0"/>
                          <a:ea typeface="Calibri" panose="020F0502020204030204" pitchFamily="34" charset="0"/>
                          <a:cs typeface="Mangal" panose="02040503050203030202" pitchFamily="18" charset="0"/>
                        </a:rPr>
                        <a:t>Ftp_size</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50000"/>
                        </a:lnSpc>
                        <a:spcBef>
                          <a:spcPts val="0"/>
                        </a:spcBef>
                        <a:spcAft>
                          <a:spcPts val="0"/>
                        </a:spcAft>
                      </a:pPr>
                      <a:r>
                        <a:rPr lang="en-US" sz="1400" b="1" i="1">
                          <a:effectLst/>
                          <a:latin typeface="Times New Roman" panose="02020603050405020304" pitchFamily="18" charset="0"/>
                          <a:ea typeface="Calibri" panose="020F0502020204030204" pitchFamily="34" charset="0"/>
                          <a:cs typeface="Mangal" panose="02040503050203030202" pitchFamily="18" charset="0"/>
                        </a:rPr>
                        <a:t>Varchar(max)</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8"/>
                  </a:ext>
                </a:extLst>
              </a:tr>
              <a:tr h="370840">
                <a:tc>
                  <a:txBody>
                    <a:bodyPr/>
                    <a:lstStyle/>
                    <a:p>
                      <a:pPr marL="0" marR="0" algn="just">
                        <a:lnSpc>
                          <a:spcPct val="150000"/>
                        </a:lnSpc>
                        <a:spcBef>
                          <a:spcPts val="0"/>
                        </a:spcBef>
                        <a:spcAft>
                          <a:spcPts val="0"/>
                        </a:spcAft>
                      </a:pPr>
                      <a:r>
                        <a:rPr lang="en-US" sz="1400" b="1" i="1">
                          <a:effectLst/>
                          <a:latin typeface="Times New Roman" panose="02020603050405020304" pitchFamily="18" charset="0"/>
                          <a:ea typeface="Calibri" panose="020F0502020204030204" pitchFamily="34" charset="0"/>
                          <a:cs typeface="Mangal" panose="02040503050203030202" pitchFamily="18" charset="0"/>
                        </a:rPr>
                        <a:t>PlanPrice</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50000"/>
                        </a:lnSpc>
                        <a:spcBef>
                          <a:spcPts val="0"/>
                        </a:spcBef>
                        <a:spcAft>
                          <a:spcPts val="0"/>
                        </a:spcAft>
                      </a:pPr>
                      <a:r>
                        <a:rPr lang="en-US" sz="1400" b="1" i="1" dirty="0">
                          <a:effectLst/>
                          <a:latin typeface="Times New Roman" panose="02020603050405020304" pitchFamily="18" charset="0"/>
                          <a:ea typeface="Calibri" panose="020F0502020204030204" pitchFamily="34" charset="0"/>
                          <a:cs typeface="Mangal" panose="02040503050203030202" pitchFamily="18" charset="0"/>
                        </a:rPr>
                        <a:t>Varchar(max)</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6738836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2520825355"/>
              </p:ext>
            </p:extLst>
          </p:nvPr>
        </p:nvGraphicFramePr>
        <p:xfrm>
          <a:off x="0" y="300252"/>
          <a:ext cx="12037325" cy="64553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288095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222539" y="107434"/>
            <a:ext cx="3746923" cy="584775"/>
          </a:xfrm>
          <a:prstGeom prst="rect">
            <a:avLst/>
          </a:prstGeom>
        </p:spPr>
        <p:txBody>
          <a:bodyPr wrap="none">
            <a:spAutoFit/>
          </a:bodyPr>
          <a:lstStyle/>
          <a:p>
            <a:r>
              <a:rPr lang="en-US" sz="32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Website Screenshots</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6" name="Rectangle 5"/>
          <p:cNvSpPr/>
          <p:nvPr/>
        </p:nvSpPr>
        <p:spPr>
          <a:xfrm>
            <a:off x="3953939" y="2955252"/>
            <a:ext cx="4284122" cy="583750"/>
          </a:xfrm>
          <a:prstGeom prst="rect">
            <a:avLst/>
          </a:prstGeom>
        </p:spPr>
        <p:txBody>
          <a:bodyPr wrap="none">
            <a:spAutoFit/>
          </a:bodyPr>
          <a:lstStyle/>
          <a:p>
            <a:pPr marL="342900" marR="0" lvl="0" indent="-342900">
              <a:lnSpc>
                <a:spcPct val="107000"/>
              </a:lnSpc>
              <a:spcBef>
                <a:spcPts val="0"/>
              </a:spcBef>
              <a:spcAft>
                <a:spcPts val="800"/>
              </a:spcAft>
              <a:buFont typeface="Wingdings" panose="05000000000000000000" pitchFamily="2" charset="2"/>
              <a:buChar char=""/>
            </a:pPr>
            <a:r>
              <a:rPr lang="en-US" sz="32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User Interface design</a:t>
            </a:r>
            <a:endParaRPr lang="en-US"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273034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640951" y="1391822"/>
            <a:ext cx="8910098" cy="5007933"/>
          </a:xfrm>
          <a:prstGeom prst="rect">
            <a:avLst/>
          </a:prstGeom>
        </p:spPr>
      </p:pic>
      <p:sp>
        <p:nvSpPr>
          <p:cNvPr id="8" name="Rectangle 7"/>
          <p:cNvSpPr/>
          <p:nvPr/>
        </p:nvSpPr>
        <p:spPr>
          <a:xfrm>
            <a:off x="903343" y="579134"/>
            <a:ext cx="3710311" cy="399405"/>
          </a:xfrm>
          <a:prstGeom prst="rect">
            <a:avLst/>
          </a:prstGeom>
        </p:spPr>
        <p:txBody>
          <a:bodyPr wrap="none">
            <a:spAutoFit/>
          </a:bodyPr>
          <a:lstStyle/>
          <a:p>
            <a:pPr marL="457200" indent="-457200">
              <a:lnSpc>
                <a:spcPct val="107000"/>
              </a:lnSpc>
              <a:spcAft>
                <a:spcPts val="800"/>
              </a:spcAft>
              <a:buFont typeface="Wingdings" panose="05000000000000000000" pitchFamily="2" charset="2"/>
              <a:buChar char="Ø"/>
            </a:pPr>
            <a:r>
              <a:rPr lang="en-US" sz="20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Home Page of our Website:-</a:t>
            </a:r>
            <a:endParaRPr lang="en-US" sz="12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69500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587500" y="1371600"/>
            <a:ext cx="9080500" cy="5079999"/>
          </a:xfrm>
          <a:prstGeom prst="rect">
            <a:avLst/>
          </a:prstGeom>
        </p:spPr>
      </p:pic>
      <p:sp>
        <p:nvSpPr>
          <p:cNvPr id="3" name="Rectangle 2"/>
          <p:cNvSpPr/>
          <p:nvPr/>
        </p:nvSpPr>
        <p:spPr>
          <a:xfrm>
            <a:off x="667073" y="453874"/>
            <a:ext cx="3039999" cy="399405"/>
          </a:xfrm>
          <a:prstGeom prst="rect">
            <a:avLst/>
          </a:prstGeom>
        </p:spPr>
        <p:txBody>
          <a:bodyPr wrap="none">
            <a:spAutoFit/>
          </a:bodyPr>
          <a:lstStyle/>
          <a:p>
            <a:pPr marL="342900" indent="-342900">
              <a:lnSpc>
                <a:spcPct val="107000"/>
              </a:lnSpc>
              <a:spcAft>
                <a:spcPts val="800"/>
              </a:spcAft>
              <a:buFont typeface="Wingdings" panose="05000000000000000000" pitchFamily="2" charset="2"/>
              <a:buChar char="Ø"/>
            </a:pPr>
            <a:r>
              <a:rPr lang="en-US" sz="20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Website’s Login Page:-</a:t>
            </a:r>
            <a:endParaRPr lang="en-US" sz="12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916887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8411" y="300625"/>
            <a:ext cx="5559855" cy="461665"/>
          </a:xfrm>
          <a:prstGeom prst="rect">
            <a:avLst/>
          </a:prstGeom>
          <a:noFill/>
        </p:spPr>
        <p:txBody>
          <a:bodyPr wrap="none" rtlCol="0">
            <a:spAutoFit/>
          </a:bodyPr>
          <a:lstStyle/>
          <a:p>
            <a:r>
              <a:rPr lang="en-US" sz="2400" b="1" u="sng" dirty="0" smtClean="0">
                <a:solidFill>
                  <a:srgbClr val="FF0000"/>
                </a:solidFill>
                <a:latin typeface="Times New Roman" panose="02020603050405020304" pitchFamily="18" charset="0"/>
                <a:cs typeface="Times New Roman" panose="02020603050405020304" pitchFamily="18" charset="0"/>
              </a:rPr>
              <a:t>Website’s Forget Password Page for All:-</a:t>
            </a:r>
            <a:endParaRPr lang="en-US" sz="2400" b="1" u="sng" dirty="0">
              <a:solidFill>
                <a:srgbClr val="FF000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125641" y="1139869"/>
            <a:ext cx="9745249" cy="5433164"/>
          </a:xfrm>
          <a:prstGeom prst="rect">
            <a:avLst/>
          </a:prstGeom>
        </p:spPr>
      </p:pic>
    </p:spTree>
    <p:extLst>
      <p:ext uri="{BB962C8B-B14F-4D97-AF65-F5344CB8AC3E}">
        <p14:creationId xmlns:p14="http://schemas.microsoft.com/office/powerpoint/2010/main" val="40134531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3121" y="415252"/>
            <a:ext cx="4474686" cy="399405"/>
          </a:xfrm>
          <a:prstGeom prst="rect">
            <a:avLst/>
          </a:prstGeom>
        </p:spPr>
        <p:txBody>
          <a:bodyPr wrap="none">
            <a:spAutoFit/>
          </a:bodyPr>
          <a:lstStyle/>
          <a:p>
            <a:pPr marL="285750" indent="-285750">
              <a:lnSpc>
                <a:spcPct val="107000"/>
              </a:lnSpc>
              <a:spcAft>
                <a:spcPts val="800"/>
              </a:spcAft>
              <a:buFont typeface="Wingdings" panose="05000000000000000000" pitchFamily="2" charset="2"/>
              <a:buChar char="Ø"/>
            </a:pPr>
            <a:r>
              <a:rPr lang="en-US" sz="20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Website’s step to Registration Page:-</a:t>
            </a:r>
            <a:endParaRPr lang="en-US" sz="12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p:cNvPicPr/>
          <p:nvPr/>
        </p:nvPicPr>
        <p:blipFill>
          <a:blip r:embed="rId2"/>
          <a:stretch>
            <a:fillRect/>
          </a:stretch>
        </p:blipFill>
        <p:spPr>
          <a:xfrm>
            <a:off x="1524000" y="1231900"/>
            <a:ext cx="9080499" cy="5181599"/>
          </a:xfrm>
          <a:prstGeom prst="rect">
            <a:avLst/>
          </a:prstGeom>
        </p:spPr>
      </p:pic>
    </p:spTree>
    <p:extLst>
      <p:ext uri="{BB962C8B-B14F-4D97-AF65-F5344CB8AC3E}">
        <p14:creationId xmlns:p14="http://schemas.microsoft.com/office/powerpoint/2010/main" val="14057644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1302" y="453352"/>
            <a:ext cx="4755404" cy="399405"/>
          </a:xfrm>
          <a:prstGeom prst="rect">
            <a:avLst/>
          </a:prstGeom>
        </p:spPr>
        <p:txBody>
          <a:bodyPr wrap="none">
            <a:spAutoFit/>
          </a:bodyPr>
          <a:lstStyle/>
          <a:p>
            <a:pPr marL="342900" indent="-342900">
              <a:lnSpc>
                <a:spcPct val="107000"/>
              </a:lnSpc>
              <a:spcAft>
                <a:spcPts val="800"/>
              </a:spcAft>
              <a:buFont typeface="Wingdings" panose="05000000000000000000" pitchFamily="2" charset="2"/>
              <a:buChar char="Ø"/>
            </a:pPr>
            <a:r>
              <a:rPr lang="en-US" sz="20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Website’s Registration page for users:-</a:t>
            </a:r>
            <a:endParaRPr lang="en-US" sz="12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p:cNvPicPr/>
          <p:nvPr/>
        </p:nvPicPr>
        <p:blipFill>
          <a:blip r:embed="rId2"/>
          <a:stretch>
            <a:fillRect/>
          </a:stretch>
        </p:blipFill>
        <p:spPr>
          <a:xfrm>
            <a:off x="1689100" y="1181101"/>
            <a:ext cx="8775700" cy="5359400"/>
          </a:xfrm>
          <a:prstGeom prst="rect">
            <a:avLst/>
          </a:prstGeom>
        </p:spPr>
      </p:pic>
    </p:spTree>
    <p:extLst>
      <p:ext uri="{BB962C8B-B14F-4D97-AF65-F5344CB8AC3E}">
        <p14:creationId xmlns:p14="http://schemas.microsoft.com/office/powerpoint/2010/main" val="22902914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5044" y="504152"/>
            <a:ext cx="5084725" cy="399405"/>
          </a:xfrm>
          <a:prstGeom prst="rect">
            <a:avLst/>
          </a:prstGeom>
        </p:spPr>
        <p:txBody>
          <a:bodyPr wrap="none">
            <a:spAutoFit/>
          </a:bodyPr>
          <a:lstStyle/>
          <a:p>
            <a:pPr marL="342900" indent="-342900">
              <a:lnSpc>
                <a:spcPct val="107000"/>
              </a:lnSpc>
              <a:spcAft>
                <a:spcPts val="800"/>
              </a:spcAft>
              <a:buFont typeface="Wingdings" panose="05000000000000000000" pitchFamily="2" charset="2"/>
              <a:buChar char="Ø"/>
            </a:pPr>
            <a:r>
              <a:rPr lang="en-US" sz="20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Website’s Registration page for Vendors:-</a:t>
            </a:r>
            <a:endParaRPr lang="en-US" sz="12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p:cNvPicPr/>
          <p:nvPr/>
        </p:nvPicPr>
        <p:blipFill>
          <a:blip r:embed="rId2"/>
          <a:stretch>
            <a:fillRect/>
          </a:stretch>
        </p:blipFill>
        <p:spPr>
          <a:xfrm>
            <a:off x="1219200" y="1377314"/>
            <a:ext cx="9601200" cy="5036185"/>
          </a:xfrm>
          <a:prstGeom prst="rect">
            <a:avLst/>
          </a:prstGeom>
        </p:spPr>
      </p:pic>
    </p:spTree>
    <p:extLst>
      <p:ext uri="{BB962C8B-B14F-4D97-AF65-F5344CB8AC3E}">
        <p14:creationId xmlns:p14="http://schemas.microsoft.com/office/powerpoint/2010/main" val="24232795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0192" y="488434"/>
            <a:ext cx="4167808" cy="400110"/>
          </a:xfrm>
          <a:prstGeom prst="rect">
            <a:avLst/>
          </a:prstGeom>
        </p:spPr>
        <p:txBody>
          <a:bodyPr wrap="none">
            <a:spAutoFit/>
          </a:bodyPr>
          <a:lstStyle/>
          <a:p>
            <a:pPr marL="342900" indent="-342900">
              <a:buFont typeface="Wingdings" panose="05000000000000000000" pitchFamily="2" charset="2"/>
              <a:buChar char="Ø"/>
            </a:pPr>
            <a:r>
              <a:rPr lang="en-US" sz="20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Website’s homepage for Vendor:-</a:t>
            </a:r>
            <a:endParaRPr lang="en-US" sz="2000" b="1" dirty="0">
              <a:solidFill>
                <a:srgbClr val="FF0000"/>
              </a:solidFill>
              <a:latin typeface="Times New Roman" panose="02020603050405020304" pitchFamily="18" charset="0"/>
              <a:cs typeface="Times New Roman" panose="02020603050405020304" pitchFamily="18" charset="0"/>
            </a:endParaRPr>
          </a:p>
        </p:txBody>
      </p:sp>
      <p:pic>
        <p:nvPicPr>
          <p:cNvPr id="3" name="Picture 2"/>
          <p:cNvPicPr/>
          <p:nvPr/>
        </p:nvPicPr>
        <p:blipFill>
          <a:blip r:embed="rId2"/>
          <a:stretch>
            <a:fillRect/>
          </a:stretch>
        </p:blipFill>
        <p:spPr>
          <a:xfrm>
            <a:off x="1562101" y="1397000"/>
            <a:ext cx="9220200" cy="5194300"/>
          </a:xfrm>
          <a:prstGeom prst="rect">
            <a:avLst/>
          </a:prstGeom>
        </p:spPr>
      </p:pic>
    </p:spTree>
    <p:extLst>
      <p:ext uri="{BB962C8B-B14F-4D97-AF65-F5344CB8AC3E}">
        <p14:creationId xmlns:p14="http://schemas.microsoft.com/office/powerpoint/2010/main" val="11539057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9801" y="491452"/>
            <a:ext cx="3359318" cy="399405"/>
          </a:xfrm>
          <a:prstGeom prst="rect">
            <a:avLst/>
          </a:prstGeom>
        </p:spPr>
        <p:txBody>
          <a:bodyPr wrap="none">
            <a:spAutoFit/>
          </a:bodyPr>
          <a:lstStyle/>
          <a:p>
            <a:pPr marL="342900" indent="-342900">
              <a:lnSpc>
                <a:spcPct val="107000"/>
              </a:lnSpc>
              <a:spcAft>
                <a:spcPts val="800"/>
              </a:spcAft>
              <a:buFont typeface="Wingdings" panose="05000000000000000000" pitchFamily="2" charset="2"/>
              <a:buChar char="Ø"/>
            </a:pPr>
            <a:r>
              <a:rPr lang="en-US" sz="20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Vendor’s Add Plan Page:-</a:t>
            </a:r>
            <a:endParaRPr lang="en-US" sz="12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p:cNvPicPr/>
          <p:nvPr/>
        </p:nvPicPr>
        <p:blipFill>
          <a:blip r:embed="rId2"/>
          <a:stretch>
            <a:fillRect/>
          </a:stretch>
        </p:blipFill>
        <p:spPr>
          <a:xfrm>
            <a:off x="1473200" y="1498600"/>
            <a:ext cx="9156700" cy="5016500"/>
          </a:xfrm>
          <a:prstGeom prst="rect">
            <a:avLst/>
          </a:prstGeom>
        </p:spPr>
      </p:pic>
    </p:spTree>
    <p:extLst>
      <p:ext uri="{BB962C8B-B14F-4D97-AF65-F5344CB8AC3E}">
        <p14:creationId xmlns:p14="http://schemas.microsoft.com/office/powerpoint/2010/main" val="14187791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76963" y="618452"/>
            <a:ext cx="3729611" cy="399405"/>
          </a:xfrm>
          <a:prstGeom prst="rect">
            <a:avLst/>
          </a:prstGeom>
        </p:spPr>
        <p:txBody>
          <a:bodyPr wrap="none">
            <a:spAutoFit/>
          </a:bodyPr>
          <a:lstStyle/>
          <a:p>
            <a:pPr marL="342900" indent="-342900">
              <a:lnSpc>
                <a:spcPct val="107000"/>
              </a:lnSpc>
              <a:spcAft>
                <a:spcPts val="800"/>
              </a:spcAft>
              <a:buFont typeface="Wingdings" panose="05000000000000000000" pitchFamily="2" charset="2"/>
              <a:buChar char="Ø"/>
            </a:pPr>
            <a:r>
              <a:rPr lang="en-US" sz="20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Vendor’s Add Domain Page:-</a:t>
            </a:r>
            <a:endParaRPr lang="en-US" sz="12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p:cNvPicPr/>
          <p:nvPr/>
        </p:nvPicPr>
        <p:blipFill>
          <a:blip r:embed="rId2"/>
          <a:stretch>
            <a:fillRect/>
          </a:stretch>
        </p:blipFill>
        <p:spPr>
          <a:xfrm>
            <a:off x="1752600" y="1447800"/>
            <a:ext cx="9055100" cy="5105400"/>
          </a:xfrm>
          <a:prstGeom prst="rect">
            <a:avLst/>
          </a:prstGeom>
        </p:spPr>
      </p:pic>
    </p:spTree>
    <p:extLst>
      <p:ext uri="{BB962C8B-B14F-4D97-AF65-F5344CB8AC3E}">
        <p14:creationId xmlns:p14="http://schemas.microsoft.com/office/powerpoint/2010/main" val="31838164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58077803"/>
              </p:ext>
            </p:extLst>
          </p:nvPr>
        </p:nvGraphicFramePr>
        <p:xfrm>
          <a:off x="677333" y="425885"/>
          <a:ext cx="10884189" cy="56154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84701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0636" y="605752"/>
            <a:ext cx="5747920" cy="399405"/>
          </a:xfrm>
          <a:prstGeom prst="rect">
            <a:avLst/>
          </a:prstGeom>
        </p:spPr>
        <p:txBody>
          <a:bodyPr wrap="none">
            <a:spAutoFit/>
          </a:bodyPr>
          <a:lstStyle/>
          <a:p>
            <a:pPr marL="342900" indent="-342900">
              <a:lnSpc>
                <a:spcPct val="107000"/>
              </a:lnSpc>
              <a:spcAft>
                <a:spcPts val="800"/>
              </a:spcAft>
              <a:buFont typeface="Wingdings" panose="05000000000000000000" pitchFamily="2" charset="2"/>
              <a:buChar char="Ø"/>
            </a:pPr>
            <a:r>
              <a:rPr lang="en-US" sz="20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Vendor’s Page for Updating Plans or Domains:-</a:t>
            </a:r>
            <a:endParaRPr lang="en-US" sz="12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p:cNvPicPr/>
          <p:nvPr/>
        </p:nvPicPr>
        <p:blipFill>
          <a:blip r:embed="rId2"/>
          <a:stretch>
            <a:fillRect/>
          </a:stretch>
        </p:blipFill>
        <p:spPr>
          <a:xfrm>
            <a:off x="1498600" y="1511300"/>
            <a:ext cx="9486900" cy="4876799"/>
          </a:xfrm>
          <a:prstGeom prst="rect">
            <a:avLst/>
          </a:prstGeom>
        </p:spPr>
      </p:pic>
    </p:spTree>
    <p:extLst>
      <p:ext uri="{BB962C8B-B14F-4D97-AF65-F5344CB8AC3E}">
        <p14:creationId xmlns:p14="http://schemas.microsoft.com/office/powerpoint/2010/main" val="37409372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5044" y="577334"/>
            <a:ext cx="3700500" cy="400110"/>
          </a:xfrm>
          <a:prstGeom prst="rect">
            <a:avLst/>
          </a:prstGeom>
        </p:spPr>
        <p:txBody>
          <a:bodyPr wrap="none">
            <a:spAutoFit/>
          </a:bodyPr>
          <a:lstStyle/>
          <a:p>
            <a:pPr marL="342900" indent="-342900">
              <a:buFont typeface="Wingdings" panose="05000000000000000000" pitchFamily="2" charset="2"/>
              <a:buChar char="Ø"/>
            </a:pPr>
            <a:r>
              <a:rPr lang="en-US" sz="20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Vendor’s Update Plan Page:-</a:t>
            </a:r>
            <a:endParaRPr lang="en-US" sz="2000" b="1" dirty="0">
              <a:solidFill>
                <a:srgbClr val="FF0000"/>
              </a:solidFill>
              <a:latin typeface="Times New Roman" panose="02020603050405020304" pitchFamily="18" charset="0"/>
              <a:cs typeface="Times New Roman" panose="02020603050405020304" pitchFamily="18" charset="0"/>
            </a:endParaRPr>
          </a:p>
        </p:txBody>
      </p:sp>
      <p:pic>
        <p:nvPicPr>
          <p:cNvPr id="3" name="Picture 2"/>
          <p:cNvPicPr/>
          <p:nvPr/>
        </p:nvPicPr>
        <p:blipFill>
          <a:blip r:embed="rId2"/>
          <a:stretch>
            <a:fillRect/>
          </a:stretch>
        </p:blipFill>
        <p:spPr>
          <a:xfrm>
            <a:off x="1422400" y="1358900"/>
            <a:ext cx="9486900" cy="5079999"/>
          </a:xfrm>
          <a:prstGeom prst="rect">
            <a:avLst/>
          </a:prstGeom>
        </p:spPr>
      </p:pic>
    </p:spTree>
    <p:extLst>
      <p:ext uri="{BB962C8B-B14F-4D97-AF65-F5344CB8AC3E}">
        <p14:creationId xmlns:p14="http://schemas.microsoft.com/office/powerpoint/2010/main" val="21111179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3488" y="554952"/>
            <a:ext cx="4170181" cy="399405"/>
          </a:xfrm>
          <a:prstGeom prst="rect">
            <a:avLst/>
          </a:prstGeom>
        </p:spPr>
        <p:txBody>
          <a:bodyPr wrap="none">
            <a:spAutoFit/>
          </a:bodyPr>
          <a:lstStyle/>
          <a:p>
            <a:pPr marL="342900" indent="-342900">
              <a:lnSpc>
                <a:spcPct val="107000"/>
              </a:lnSpc>
              <a:spcAft>
                <a:spcPts val="800"/>
              </a:spcAft>
              <a:buFont typeface="Wingdings" panose="05000000000000000000" pitchFamily="2" charset="2"/>
              <a:buChar char="Ø"/>
            </a:pPr>
            <a:r>
              <a:rPr lang="en-US" sz="20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Vendor’s Update Domains Page:-</a:t>
            </a:r>
            <a:endParaRPr lang="en-US" sz="12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p:cNvPicPr/>
          <p:nvPr/>
        </p:nvPicPr>
        <p:blipFill>
          <a:blip r:embed="rId2"/>
          <a:stretch>
            <a:fillRect/>
          </a:stretch>
        </p:blipFill>
        <p:spPr>
          <a:xfrm>
            <a:off x="1346200" y="1485900"/>
            <a:ext cx="9715500" cy="5041900"/>
          </a:xfrm>
          <a:prstGeom prst="rect">
            <a:avLst/>
          </a:prstGeom>
        </p:spPr>
      </p:pic>
    </p:spTree>
    <p:extLst>
      <p:ext uri="{BB962C8B-B14F-4D97-AF65-F5344CB8AC3E}">
        <p14:creationId xmlns:p14="http://schemas.microsoft.com/office/powerpoint/2010/main" val="31122566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9986" y="453352"/>
            <a:ext cx="3237233" cy="399405"/>
          </a:xfrm>
          <a:prstGeom prst="rect">
            <a:avLst/>
          </a:prstGeom>
        </p:spPr>
        <p:txBody>
          <a:bodyPr wrap="none">
            <a:spAutoFit/>
          </a:bodyPr>
          <a:lstStyle/>
          <a:p>
            <a:pPr marL="342900" indent="-342900">
              <a:lnSpc>
                <a:spcPct val="107000"/>
              </a:lnSpc>
              <a:spcAft>
                <a:spcPts val="800"/>
              </a:spcAft>
              <a:buFont typeface="Wingdings" panose="05000000000000000000" pitchFamily="2" charset="2"/>
              <a:buChar char="Ø"/>
            </a:pPr>
            <a:r>
              <a:rPr lang="en-US" sz="20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Vendor’s Support Page:-</a:t>
            </a:r>
            <a:endParaRPr lang="en-US" sz="12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p:cNvPicPr/>
          <p:nvPr/>
        </p:nvPicPr>
        <p:blipFill>
          <a:blip r:embed="rId2"/>
          <a:stretch>
            <a:fillRect/>
          </a:stretch>
        </p:blipFill>
        <p:spPr>
          <a:xfrm>
            <a:off x="1803400" y="1041400"/>
            <a:ext cx="8978900" cy="5486399"/>
          </a:xfrm>
          <a:prstGeom prst="rect">
            <a:avLst/>
          </a:prstGeom>
        </p:spPr>
      </p:pic>
    </p:spTree>
    <p:extLst>
      <p:ext uri="{BB962C8B-B14F-4D97-AF65-F5344CB8AC3E}">
        <p14:creationId xmlns:p14="http://schemas.microsoft.com/office/powerpoint/2010/main" val="22097914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3980" y="415252"/>
            <a:ext cx="3359318" cy="399405"/>
          </a:xfrm>
          <a:prstGeom prst="rect">
            <a:avLst/>
          </a:prstGeom>
        </p:spPr>
        <p:txBody>
          <a:bodyPr wrap="none">
            <a:spAutoFit/>
          </a:bodyPr>
          <a:lstStyle/>
          <a:p>
            <a:pPr marL="342900" indent="-342900">
              <a:lnSpc>
                <a:spcPct val="107000"/>
              </a:lnSpc>
              <a:spcAft>
                <a:spcPts val="800"/>
              </a:spcAft>
              <a:buFont typeface="Wingdings" panose="05000000000000000000" pitchFamily="2" charset="2"/>
              <a:buChar char="Ø"/>
            </a:pPr>
            <a:r>
              <a:rPr lang="en-US" sz="20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Vendor’s About Us Page:-</a:t>
            </a:r>
            <a:endParaRPr lang="en-US" sz="12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p:cNvPicPr/>
          <p:nvPr/>
        </p:nvPicPr>
        <p:blipFill>
          <a:blip r:embed="rId2"/>
          <a:stretch>
            <a:fillRect/>
          </a:stretch>
        </p:blipFill>
        <p:spPr>
          <a:xfrm>
            <a:off x="1536700" y="1377314"/>
            <a:ext cx="9220200" cy="5201285"/>
          </a:xfrm>
          <a:prstGeom prst="rect">
            <a:avLst/>
          </a:prstGeom>
        </p:spPr>
      </p:pic>
    </p:spTree>
    <p:extLst>
      <p:ext uri="{BB962C8B-B14F-4D97-AF65-F5344CB8AC3E}">
        <p14:creationId xmlns:p14="http://schemas.microsoft.com/office/powerpoint/2010/main" val="28794447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80637" y="491452"/>
            <a:ext cx="3073918" cy="399405"/>
          </a:xfrm>
          <a:prstGeom prst="rect">
            <a:avLst/>
          </a:prstGeom>
        </p:spPr>
        <p:txBody>
          <a:bodyPr wrap="none">
            <a:spAutoFit/>
          </a:bodyPr>
          <a:lstStyle/>
          <a:p>
            <a:pPr marL="342900" indent="-342900">
              <a:lnSpc>
                <a:spcPct val="107000"/>
              </a:lnSpc>
              <a:spcAft>
                <a:spcPts val="800"/>
              </a:spcAft>
              <a:buFont typeface="Wingdings" panose="05000000000000000000" pitchFamily="2" charset="2"/>
              <a:buChar char="Ø"/>
            </a:pPr>
            <a:r>
              <a:rPr lang="en-US" sz="20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Vendor’s Profile Page:-</a:t>
            </a:r>
            <a:endParaRPr lang="en-US" sz="12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p:cNvPicPr/>
          <p:nvPr/>
        </p:nvPicPr>
        <p:blipFill>
          <a:blip r:embed="rId2"/>
          <a:stretch>
            <a:fillRect/>
          </a:stretch>
        </p:blipFill>
        <p:spPr>
          <a:xfrm>
            <a:off x="1676400" y="1422400"/>
            <a:ext cx="9004300" cy="5156199"/>
          </a:xfrm>
          <a:prstGeom prst="rect">
            <a:avLst/>
          </a:prstGeom>
        </p:spPr>
      </p:pic>
    </p:spTree>
    <p:extLst>
      <p:ext uri="{BB962C8B-B14F-4D97-AF65-F5344CB8AC3E}">
        <p14:creationId xmlns:p14="http://schemas.microsoft.com/office/powerpoint/2010/main" val="3520604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2351" y="554952"/>
            <a:ext cx="3838487" cy="399405"/>
          </a:xfrm>
          <a:prstGeom prst="rect">
            <a:avLst/>
          </a:prstGeom>
        </p:spPr>
        <p:txBody>
          <a:bodyPr wrap="none">
            <a:spAutoFit/>
          </a:bodyPr>
          <a:lstStyle/>
          <a:p>
            <a:pPr marL="342900" indent="-342900">
              <a:lnSpc>
                <a:spcPct val="107000"/>
              </a:lnSpc>
              <a:spcAft>
                <a:spcPts val="800"/>
              </a:spcAft>
              <a:buFont typeface="Wingdings" panose="05000000000000000000" pitchFamily="2" charset="2"/>
              <a:buChar char="Ø"/>
            </a:pPr>
            <a:r>
              <a:rPr lang="en-US" sz="20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Website’s homepage for user:-</a:t>
            </a:r>
            <a:endParaRPr lang="en-US" sz="12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p:cNvPicPr/>
          <p:nvPr/>
        </p:nvPicPr>
        <p:blipFill>
          <a:blip r:embed="rId2"/>
          <a:stretch>
            <a:fillRect/>
          </a:stretch>
        </p:blipFill>
        <p:spPr>
          <a:xfrm>
            <a:off x="1320800" y="1282700"/>
            <a:ext cx="9563100" cy="5270499"/>
          </a:xfrm>
          <a:prstGeom prst="rect">
            <a:avLst/>
          </a:prstGeom>
        </p:spPr>
      </p:pic>
    </p:spTree>
    <p:extLst>
      <p:ext uri="{BB962C8B-B14F-4D97-AF65-F5344CB8AC3E}">
        <p14:creationId xmlns:p14="http://schemas.microsoft.com/office/powerpoint/2010/main" val="2947798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0193" y="453352"/>
            <a:ext cx="6151620" cy="399405"/>
          </a:xfrm>
          <a:prstGeom prst="rect">
            <a:avLst/>
          </a:prstGeom>
        </p:spPr>
        <p:txBody>
          <a:bodyPr wrap="none">
            <a:spAutoFit/>
          </a:bodyPr>
          <a:lstStyle/>
          <a:p>
            <a:pPr marL="342900" indent="-342900">
              <a:lnSpc>
                <a:spcPct val="107000"/>
              </a:lnSpc>
              <a:spcAft>
                <a:spcPts val="800"/>
              </a:spcAft>
              <a:buFont typeface="Wingdings" panose="05000000000000000000" pitchFamily="2" charset="2"/>
              <a:buChar char="Ø"/>
            </a:pPr>
            <a:r>
              <a:rPr lang="en-US" sz="20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Website’s Hosting Plan Comparison Page for user:-</a:t>
            </a:r>
            <a:endParaRPr lang="en-US" sz="12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p:cNvPicPr/>
          <p:nvPr/>
        </p:nvPicPr>
        <p:blipFill>
          <a:blip r:embed="rId2"/>
          <a:stretch>
            <a:fillRect/>
          </a:stretch>
        </p:blipFill>
        <p:spPr>
          <a:xfrm>
            <a:off x="1524000" y="1397000"/>
            <a:ext cx="9207500" cy="5092700"/>
          </a:xfrm>
          <a:prstGeom prst="rect">
            <a:avLst/>
          </a:prstGeom>
        </p:spPr>
      </p:pic>
    </p:spTree>
    <p:extLst>
      <p:ext uri="{BB962C8B-B14F-4D97-AF65-F5344CB8AC3E}">
        <p14:creationId xmlns:p14="http://schemas.microsoft.com/office/powerpoint/2010/main" val="14814866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9100" y="457571"/>
            <a:ext cx="6096000" cy="728726"/>
          </a:xfrm>
          <a:prstGeom prst="rect">
            <a:avLst/>
          </a:prstGeom>
        </p:spPr>
        <p:txBody>
          <a:bodyPr>
            <a:spAutoFit/>
          </a:bodyPr>
          <a:lstStyle/>
          <a:p>
            <a:pPr marL="285750" indent="-285750">
              <a:lnSpc>
                <a:spcPct val="107000"/>
              </a:lnSpc>
              <a:spcAft>
                <a:spcPts val="800"/>
              </a:spcAft>
              <a:buFont typeface="Wingdings" panose="05000000000000000000" pitchFamily="2" charset="2"/>
              <a:buChar char="Ø"/>
            </a:pPr>
            <a:r>
              <a:rPr lang="en-US" sz="20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Website’s Hosting Plan Comparison Output Page for user:-</a:t>
            </a:r>
            <a:endParaRPr lang="en-US" sz="12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p:cNvPicPr/>
          <p:nvPr/>
        </p:nvPicPr>
        <p:blipFill>
          <a:blip r:embed="rId2"/>
          <a:stretch>
            <a:fillRect/>
          </a:stretch>
        </p:blipFill>
        <p:spPr>
          <a:xfrm>
            <a:off x="1524000" y="1334242"/>
            <a:ext cx="9334500" cy="5180858"/>
          </a:xfrm>
          <a:prstGeom prst="rect">
            <a:avLst/>
          </a:prstGeom>
        </p:spPr>
      </p:pic>
    </p:spTree>
    <p:extLst>
      <p:ext uri="{BB962C8B-B14F-4D97-AF65-F5344CB8AC3E}">
        <p14:creationId xmlns:p14="http://schemas.microsoft.com/office/powerpoint/2010/main" val="16843438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8944" y="415252"/>
            <a:ext cx="5547288" cy="399405"/>
          </a:xfrm>
          <a:prstGeom prst="rect">
            <a:avLst/>
          </a:prstGeom>
        </p:spPr>
        <p:txBody>
          <a:bodyPr wrap="none">
            <a:spAutoFit/>
          </a:bodyPr>
          <a:lstStyle/>
          <a:p>
            <a:pPr marL="285750" indent="-285750">
              <a:lnSpc>
                <a:spcPct val="107000"/>
              </a:lnSpc>
              <a:spcAft>
                <a:spcPts val="800"/>
              </a:spcAft>
              <a:buFont typeface="Wingdings" panose="05000000000000000000" pitchFamily="2" charset="2"/>
              <a:buChar char="Ø"/>
            </a:pPr>
            <a:r>
              <a:rPr lang="en-US" sz="20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Website’s Domain Comparison Page for user:-</a:t>
            </a:r>
            <a:endParaRPr lang="en-US" sz="12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p:cNvPicPr/>
          <p:nvPr/>
        </p:nvPicPr>
        <p:blipFill>
          <a:blip r:embed="rId2"/>
          <a:stretch>
            <a:fillRect/>
          </a:stretch>
        </p:blipFill>
        <p:spPr>
          <a:xfrm>
            <a:off x="1447800" y="1270000"/>
            <a:ext cx="9144000" cy="5232400"/>
          </a:xfrm>
          <a:prstGeom prst="rect">
            <a:avLst/>
          </a:prstGeom>
        </p:spPr>
      </p:pic>
    </p:spTree>
    <p:extLst>
      <p:ext uri="{BB962C8B-B14F-4D97-AF65-F5344CB8AC3E}">
        <p14:creationId xmlns:p14="http://schemas.microsoft.com/office/powerpoint/2010/main" val="30387671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1028700"/>
            <a:ext cx="8826500" cy="5365571"/>
          </a:xfrm>
          <a:prstGeom prst="rect">
            <a:avLst/>
          </a:prstGeom>
        </p:spPr>
        <p:txBody>
          <a:bodyPr wrap="square">
            <a:spAutoFit/>
          </a:bodyPr>
          <a:lstStyle/>
          <a:p>
            <a:pPr marL="342900" marR="0" lvl="0" indent="-342900" algn="just">
              <a:lnSpc>
                <a:spcPct val="150000"/>
              </a:lnSpc>
              <a:spcBef>
                <a:spcPts val="0"/>
              </a:spcBef>
              <a:spcAft>
                <a:spcPts val="0"/>
              </a:spcAft>
              <a:buFont typeface="Wingdings" panose="05000000000000000000" pitchFamily="2" charset="2"/>
              <a:buChar char=""/>
            </a:pPr>
            <a:r>
              <a:rPr lang="en-IN" b="1" dirty="0">
                <a:latin typeface="Microsoft NeoGothic"/>
                <a:ea typeface="Calibri" panose="020F0502020204030204" pitchFamily="34" charset="0"/>
                <a:cs typeface="Mangal" panose="02040503050203030202" pitchFamily="18" charset="0"/>
              </a:rPr>
              <a:t>Shobhit Jaiswal</a:t>
            </a:r>
            <a:endParaRPr lang="en-US" sz="1400" dirty="0">
              <a:latin typeface="Calibri" panose="020F0502020204030204" pitchFamily="34" charset="0"/>
              <a:ea typeface="Calibri" panose="020F0502020204030204" pitchFamily="34" charset="0"/>
              <a:cs typeface="Mangal" panose="02040503050203030202"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IN" b="1" dirty="0">
                <a:latin typeface="Microsoft NeoGothic"/>
                <a:ea typeface="Calibri" panose="020F0502020204030204" pitchFamily="34" charset="0"/>
                <a:cs typeface="Mangal" panose="02040503050203030202" pitchFamily="18" charset="0"/>
              </a:rPr>
              <a:t>User Management</a:t>
            </a:r>
            <a:endParaRPr lang="en-US" sz="1400" dirty="0">
              <a:latin typeface="Calibri" panose="020F0502020204030204" pitchFamily="34" charset="0"/>
              <a:ea typeface="Calibri" panose="020F0502020204030204" pitchFamily="34" charset="0"/>
              <a:cs typeface="Mangal" panose="02040503050203030202"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IN" b="1" dirty="0">
                <a:latin typeface="Microsoft NeoGothic"/>
                <a:ea typeface="Calibri" panose="020F0502020204030204" pitchFamily="34" charset="0"/>
                <a:cs typeface="Mangal" panose="02040503050203030202" pitchFamily="18" charset="0"/>
              </a:rPr>
              <a:t>Pricing System</a:t>
            </a:r>
            <a:endParaRPr lang="en-US" sz="1400" dirty="0">
              <a:latin typeface="Calibri" panose="020F0502020204030204" pitchFamily="34" charset="0"/>
              <a:ea typeface="Calibri" panose="020F0502020204030204" pitchFamily="34" charset="0"/>
              <a:cs typeface="Mangal" panose="02040503050203030202"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IN" b="1" dirty="0">
                <a:latin typeface="Microsoft NeoGothic"/>
                <a:ea typeface="Calibri" panose="020F0502020204030204" pitchFamily="34" charset="0"/>
                <a:cs typeface="Mangal" panose="02040503050203030202" pitchFamily="18" charset="0"/>
              </a:rPr>
              <a:t>Notification System</a:t>
            </a:r>
            <a:endParaRPr lang="en-US" sz="1400" dirty="0">
              <a:latin typeface="Calibri" panose="020F0502020204030204" pitchFamily="34" charset="0"/>
              <a:ea typeface="Calibri" panose="020F0502020204030204" pitchFamily="34" charset="0"/>
              <a:cs typeface="Mangal" panose="02040503050203030202"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IN" b="1" dirty="0">
                <a:latin typeface="Microsoft NeoGothic"/>
                <a:ea typeface="Calibri" panose="020F0502020204030204" pitchFamily="34" charset="0"/>
                <a:cs typeface="Mangal" panose="02040503050203030202" pitchFamily="18" charset="0"/>
              </a:rPr>
              <a:t>Search System</a:t>
            </a:r>
            <a:endParaRPr lang="en-US" sz="1400" dirty="0">
              <a:latin typeface="Calibri" panose="020F0502020204030204" pitchFamily="34" charset="0"/>
              <a:ea typeface="Calibri" panose="020F0502020204030204" pitchFamily="34" charset="0"/>
              <a:cs typeface="Mangal" panose="02040503050203030202"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IN" b="1" dirty="0" smtClean="0">
                <a:latin typeface="Microsoft NeoGothic"/>
                <a:ea typeface="Calibri" panose="020F0502020204030204" pitchFamily="34" charset="0"/>
                <a:cs typeface="Mangal" panose="02040503050203030202" pitchFamily="18" charset="0"/>
              </a:rPr>
              <a:t>Dashboard</a:t>
            </a:r>
          </a:p>
          <a:p>
            <a:pPr marL="342900" marR="0" lvl="0" indent="-342900" algn="just">
              <a:lnSpc>
                <a:spcPct val="150000"/>
              </a:lnSpc>
              <a:spcBef>
                <a:spcPts val="0"/>
              </a:spcBef>
              <a:spcAft>
                <a:spcPts val="0"/>
              </a:spcAft>
              <a:buFont typeface="Symbol" panose="05050102010706020507" pitchFamily="18" charset="2"/>
              <a:buChar char=""/>
            </a:pPr>
            <a:endParaRPr lang="en-US" sz="1400" dirty="0">
              <a:latin typeface="Calibri" panose="020F0502020204030204" pitchFamily="34" charset="0"/>
              <a:ea typeface="Calibri" panose="020F0502020204030204" pitchFamily="34" charset="0"/>
              <a:cs typeface="Mangal" panose="02040503050203030202" pitchFamily="18" charset="0"/>
            </a:endParaRPr>
          </a:p>
          <a:p>
            <a:pPr marL="342900" marR="0" lvl="0" indent="-342900" algn="just">
              <a:lnSpc>
                <a:spcPct val="150000"/>
              </a:lnSpc>
              <a:spcBef>
                <a:spcPts val="0"/>
              </a:spcBef>
              <a:spcAft>
                <a:spcPts val="0"/>
              </a:spcAft>
              <a:buFont typeface="Wingdings" panose="05000000000000000000" pitchFamily="2" charset="2"/>
              <a:buChar char=""/>
            </a:pPr>
            <a:r>
              <a:rPr lang="en-IN" b="1" dirty="0">
                <a:latin typeface="Microsoft NeoGothic"/>
                <a:ea typeface="Calibri" panose="020F0502020204030204" pitchFamily="34" charset="0"/>
                <a:cs typeface="Mangal" panose="02040503050203030202" pitchFamily="18" charset="0"/>
              </a:rPr>
              <a:t>Swaraj Kumar </a:t>
            </a:r>
            <a:r>
              <a:rPr lang="en-IN" b="1" dirty="0" smtClean="0">
                <a:latin typeface="Microsoft NeoGothic"/>
                <a:ea typeface="Calibri" panose="020F0502020204030204" pitchFamily="34" charset="0"/>
                <a:cs typeface="Mangal" panose="02040503050203030202" pitchFamily="18" charset="0"/>
              </a:rPr>
              <a:t>Gupta</a:t>
            </a:r>
            <a:endParaRPr lang="en-US" sz="1400" dirty="0">
              <a:latin typeface="Calibri" panose="020F0502020204030204" pitchFamily="34" charset="0"/>
              <a:ea typeface="Calibri" panose="020F0502020204030204" pitchFamily="34" charset="0"/>
              <a:cs typeface="Mangal" panose="02040503050203030202"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IN" b="1" dirty="0" smtClean="0">
                <a:latin typeface="Microsoft NeoGothic"/>
                <a:ea typeface="Calibri" panose="020F0502020204030204" pitchFamily="34" charset="0"/>
                <a:cs typeface="Mangal" panose="02040503050203030202" pitchFamily="18" charset="0"/>
              </a:rPr>
              <a:t>Domain </a:t>
            </a:r>
            <a:r>
              <a:rPr lang="en-IN" b="1" dirty="0">
                <a:latin typeface="Microsoft NeoGothic"/>
                <a:ea typeface="Calibri" panose="020F0502020204030204" pitchFamily="34" charset="0"/>
                <a:cs typeface="Mangal" panose="02040503050203030202" pitchFamily="18" charset="0"/>
              </a:rPr>
              <a:t>And Hosting Services</a:t>
            </a:r>
            <a:endParaRPr lang="en-US" sz="1400" dirty="0">
              <a:latin typeface="Calibri" panose="020F0502020204030204" pitchFamily="34" charset="0"/>
              <a:ea typeface="Calibri" panose="020F0502020204030204" pitchFamily="34" charset="0"/>
              <a:cs typeface="Mangal" panose="02040503050203030202"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IN" b="1" dirty="0">
                <a:latin typeface="Microsoft NeoGothic"/>
                <a:ea typeface="Calibri" panose="020F0502020204030204" pitchFamily="34" charset="0"/>
                <a:cs typeface="Mangal" panose="02040503050203030202" pitchFamily="18" charset="0"/>
              </a:rPr>
              <a:t>Review And Rating</a:t>
            </a:r>
            <a:endParaRPr lang="en-US" sz="1400" dirty="0">
              <a:latin typeface="Calibri" panose="020F0502020204030204" pitchFamily="34" charset="0"/>
              <a:ea typeface="Calibri" panose="020F0502020204030204" pitchFamily="34" charset="0"/>
              <a:cs typeface="Mangal" panose="02040503050203030202"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IN" b="1" dirty="0">
                <a:latin typeface="Microsoft NeoGothic"/>
                <a:ea typeface="Calibri" panose="020F0502020204030204" pitchFamily="34" charset="0"/>
                <a:cs typeface="Mangal" panose="02040503050203030202" pitchFamily="18" charset="0"/>
              </a:rPr>
              <a:t>Feedback System</a:t>
            </a:r>
            <a:endParaRPr lang="en-US" sz="1400" dirty="0">
              <a:latin typeface="Calibri" panose="020F0502020204030204" pitchFamily="34" charset="0"/>
              <a:ea typeface="Calibri" panose="020F0502020204030204" pitchFamily="34" charset="0"/>
              <a:cs typeface="Mangal" panose="02040503050203030202" pitchFamily="18" charset="0"/>
            </a:endParaRPr>
          </a:p>
          <a:p>
            <a:pPr marL="342900" marR="0" lvl="0" indent="-342900" algn="just">
              <a:lnSpc>
                <a:spcPct val="150000"/>
              </a:lnSpc>
              <a:spcBef>
                <a:spcPts val="0"/>
              </a:spcBef>
              <a:spcAft>
                <a:spcPts val="800"/>
              </a:spcAft>
              <a:buFont typeface="Symbol" panose="05050102010706020507" pitchFamily="18" charset="2"/>
              <a:buChar char=""/>
            </a:pPr>
            <a:r>
              <a:rPr lang="en-IN" b="1" dirty="0">
                <a:latin typeface="Microsoft NeoGothic"/>
                <a:ea typeface="Calibri" panose="020F0502020204030204" pitchFamily="34" charset="0"/>
                <a:cs typeface="Mangal" panose="02040503050203030202" pitchFamily="18" charset="0"/>
              </a:rPr>
              <a:t>Vendor Management</a:t>
            </a:r>
            <a:endParaRPr lang="en-US" sz="1400" dirty="0">
              <a:latin typeface="Calibri" panose="020F0502020204030204" pitchFamily="34" charset="0"/>
              <a:ea typeface="Calibri" panose="020F0502020204030204" pitchFamily="34" charset="0"/>
              <a:cs typeface="Mangal" panose="02040503050203030202" pitchFamily="18" charset="0"/>
            </a:endParaRPr>
          </a:p>
          <a:p>
            <a:pPr marL="285750" indent="-285750">
              <a:buSzPct val="150000"/>
              <a:buFont typeface="Arial" panose="020B0604020202020204" pitchFamily="34" charset="0"/>
              <a:buChar char="•"/>
            </a:pPr>
            <a:r>
              <a:rPr lang="en-IN" b="1" dirty="0">
                <a:latin typeface="Microsoft NeoGothic"/>
                <a:cs typeface="Mangal" panose="02040503050203030202" pitchFamily="18" charset="0"/>
              </a:rPr>
              <a:t>Security System</a:t>
            </a:r>
            <a:endParaRPr lang="en-US" dirty="0"/>
          </a:p>
        </p:txBody>
      </p:sp>
      <p:sp>
        <p:nvSpPr>
          <p:cNvPr id="5" name="TextBox 4"/>
          <p:cNvSpPr txBox="1"/>
          <p:nvPr/>
        </p:nvSpPr>
        <p:spPr>
          <a:xfrm>
            <a:off x="4864100" y="304800"/>
            <a:ext cx="2626040" cy="584775"/>
          </a:xfrm>
          <a:prstGeom prst="rect">
            <a:avLst/>
          </a:prstGeom>
          <a:noFill/>
        </p:spPr>
        <p:txBody>
          <a:bodyPr wrap="none" rtlCol="0">
            <a:spAutoFit/>
          </a:bodyPr>
          <a:lstStyle/>
          <a:p>
            <a:r>
              <a:rPr lang="en-US" sz="3200" b="1" u="sng" dirty="0" smtClean="0">
                <a:solidFill>
                  <a:srgbClr val="FF0000"/>
                </a:solidFill>
              </a:rPr>
              <a:t>Modules Used</a:t>
            </a:r>
            <a:endParaRPr lang="en-US" sz="3200" b="1" u="sng" dirty="0">
              <a:solidFill>
                <a:srgbClr val="FF0000"/>
              </a:solidFill>
            </a:endParaRPr>
          </a:p>
        </p:txBody>
      </p:sp>
    </p:spTree>
    <p:extLst>
      <p:ext uri="{BB962C8B-B14F-4D97-AF65-F5344CB8AC3E}">
        <p14:creationId xmlns:p14="http://schemas.microsoft.com/office/powerpoint/2010/main" val="8631898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1148" y="364452"/>
            <a:ext cx="6408101" cy="399405"/>
          </a:xfrm>
          <a:prstGeom prst="rect">
            <a:avLst/>
          </a:prstGeom>
        </p:spPr>
        <p:txBody>
          <a:bodyPr wrap="none">
            <a:spAutoFit/>
          </a:bodyPr>
          <a:lstStyle/>
          <a:p>
            <a:pPr marL="285750" indent="-285750">
              <a:lnSpc>
                <a:spcPct val="107000"/>
              </a:lnSpc>
              <a:spcAft>
                <a:spcPts val="800"/>
              </a:spcAft>
              <a:buFont typeface="Wingdings" panose="05000000000000000000" pitchFamily="2" charset="2"/>
              <a:buChar char="Ø"/>
            </a:pPr>
            <a:r>
              <a:rPr lang="en-US" sz="20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Website’s Domain Comparison Output Page for user:-</a:t>
            </a:r>
            <a:endParaRPr lang="en-US" sz="12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p:cNvPicPr/>
          <p:nvPr/>
        </p:nvPicPr>
        <p:blipFill>
          <a:blip r:embed="rId2"/>
          <a:stretch>
            <a:fillRect/>
          </a:stretch>
        </p:blipFill>
        <p:spPr>
          <a:xfrm>
            <a:off x="1435101" y="1250314"/>
            <a:ext cx="9410700" cy="5391785"/>
          </a:xfrm>
          <a:prstGeom prst="rect">
            <a:avLst/>
          </a:prstGeom>
        </p:spPr>
      </p:pic>
    </p:spTree>
    <p:extLst>
      <p:ext uri="{BB962C8B-B14F-4D97-AF65-F5344CB8AC3E}">
        <p14:creationId xmlns:p14="http://schemas.microsoft.com/office/powerpoint/2010/main" val="4575399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40077" y="1027134"/>
            <a:ext cx="9707671" cy="5708737"/>
          </a:xfrm>
          <a:prstGeom prst="rect">
            <a:avLst/>
          </a:prstGeom>
        </p:spPr>
      </p:pic>
      <p:sp>
        <p:nvSpPr>
          <p:cNvPr id="3" name="Rectangle 2"/>
          <p:cNvSpPr/>
          <p:nvPr/>
        </p:nvSpPr>
        <p:spPr>
          <a:xfrm>
            <a:off x="295345" y="316436"/>
            <a:ext cx="5141729" cy="399405"/>
          </a:xfrm>
          <a:prstGeom prst="rect">
            <a:avLst/>
          </a:prstGeom>
        </p:spPr>
        <p:txBody>
          <a:bodyPr wrap="none">
            <a:spAutoFit/>
          </a:bodyPr>
          <a:lstStyle/>
          <a:p>
            <a:pPr marL="285750" indent="-285750">
              <a:lnSpc>
                <a:spcPct val="107000"/>
              </a:lnSpc>
              <a:spcAft>
                <a:spcPts val="800"/>
              </a:spcAft>
              <a:buFont typeface="Wingdings" panose="05000000000000000000" pitchFamily="2" charset="2"/>
              <a:buChar char="Ø"/>
            </a:pPr>
            <a:r>
              <a:rPr lang="en-US" sz="20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Website’s </a:t>
            </a:r>
            <a:r>
              <a:rPr lang="en-US" sz="2000" b="1" u="sng"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Review </a:t>
            </a:r>
            <a:r>
              <a:rPr lang="en-US" sz="2000" b="1" u="sng"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&amp; Rating Page </a:t>
            </a:r>
            <a:r>
              <a:rPr lang="en-US" sz="20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for user:-</a:t>
            </a:r>
            <a:endParaRPr lang="en-US" sz="12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02437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7504" y="427952"/>
            <a:ext cx="3625288" cy="399405"/>
          </a:xfrm>
          <a:prstGeom prst="rect">
            <a:avLst/>
          </a:prstGeom>
        </p:spPr>
        <p:txBody>
          <a:bodyPr wrap="none">
            <a:spAutoFit/>
          </a:bodyPr>
          <a:lstStyle/>
          <a:p>
            <a:pPr marL="342900" indent="-342900">
              <a:lnSpc>
                <a:spcPct val="107000"/>
              </a:lnSpc>
              <a:spcAft>
                <a:spcPts val="800"/>
              </a:spcAft>
              <a:buFont typeface="Wingdings" panose="05000000000000000000" pitchFamily="2" charset="2"/>
              <a:buChar char="Ø"/>
            </a:pPr>
            <a:r>
              <a:rPr lang="en-US" sz="20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Website’s Support for user:-</a:t>
            </a:r>
            <a:endParaRPr lang="en-US" sz="12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p:cNvPicPr/>
          <p:nvPr/>
        </p:nvPicPr>
        <p:blipFill>
          <a:blip r:embed="rId2"/>
          <a:stretch>
            <a:fillRect/>
          </a:stretch>
        </p:blipFill>
        <p:spPr>
          <a:xfrm>
            <a:off x="1219200" y="1121448"/>
            <a:ext cx="9715500" cy="5406352"/>
          </a:xfrm>
          <a:prstGeom prst="rect">
            <a:avLst/>
          </a:prstGeom>
        </p:spPr>
      </p:pic>
    </p:spTree>
    <p:extLst>
      <p:ext uri="{BB962C8B-B14F-4D97-AF65-F5344CB8AC3E}">
        <p14:creationId xmlns:p14="http://schemas.microsoft.com/office/powerpoint/2010/main" val="11245608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8790" y="402552"/>
            <a:ext cx="4338880" cy="399405"/>
          </a:xfrm>
          <a:prstGeom prst="rect">
            <a:avLst/>
          </a:prstGeom>
        </p:spPr>
        <p:txBody>
          <a:bodyPr wrap="none">
            <a:spAutoFit/>
          </a:bodyPr>
          <a:lstStyle/>
          <a:p>
            <a:pPr marL="342900" indent="-342900">
              <a:lnSpc>
                <a:spcPct val="107000"/>
              </a:lnSpc>
              <a:spcAft>
                <a:spcPts val="800"/>
              </a:spcAft>
              <a:buFont typeface="Wingdings" panose="05000000000000000000" pitchFamily="2" charset="2"/>
              <a:buChar char="Ø"/>
            </a:pPr>
            <a:r>
              <a:rPr lang="en-US" sz="20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Website’s About Us Page for user:-</a:t>
            </a:r>
            <a:endParaRPr lang="en-US" sz="12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p:cNvPicPr/>
          <p:nvPr/>
        </p:nvPicPr>
        <p:blipFill>
          <a:blip r:embed="rId2"/>
          <a:stretch>
            <a:fillRect/>
          </a:stretch>
        </p:blipFill>
        <p:spPr>
          <a:xfrm>
            <a:off x="1727200" y="1066800"/>
            <a:ext cx="9029700" cy="5397499"/>
          </a:xfrm>
          <a:prstGeom prst="rect">
            <a:avLst/>
          </a:prstGeom>
        </p:spPr>
      </p:pic>
    </p:spTree>
    <p:extLst>
      <p:ext uri="{BB962C8B-B14F-4D97-AF65-F5344CB8AC3E}">
        <p14:creationId xmlns:p14="http://schemas.microsoft.com/office/powerpoint/2010/main" val="12557646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5208" y="516852"/>
            <a:ext cx="4009367" cy="399405"/>
          </a:xfrm>
          <a:prstGeom prst="rect">
            <a:avLst/>
          </a:prstGeom>
        </p:spPr>
        <p:txBody>
          <a:bodyPr wrap="none">
            <a:spAutoFit/>
          </a:bodyPr>
          <a:lstStyle/>
          <a:p>
            <a:pPr marL="342900" indent="-342900">
              <a:lnSpc>
                <a:spcPct val="107000"/>
              </a:lnSpc>
              <a:spcAft>
                <a:spcPts val="800"/>
              </a:spcAft>
              <a:buFont typeface="Wingdings" panose="05000000000000000000" pitchFamily="2" charset="2"/>
              <a:buChar char="Ø"/>
            </a:pPr>
            <a:r>
              <a:rPr lang="en-US" sz="20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User’s Change Password Page:-</a:t>
            </a:r>
            <a:endParaRPr lang="en-US" sz="12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p:cNvPicPr/>
          <p:nvPr/>
        </p:nvPicPr>
        <p:blipFill>
          <a:blip r:embed="rId2"/>
          <a:stretch>
            <a:fillRect/>
          </a:stretch>
        </p:blipFill>
        <p:spPr>
          <a:xfrm>
            <a:off x="1435100" y="1231900"/>
            <a:ext cx="9436100" cy="5372099"/>
          </a:xfrm>
          <a:prstGeom prst="rect">
            <a:avLst/>
          </a:prstGeom>
        </p:spPr>
      </p:pic>
    </p:spTree>
    <p:extLst>
      <p:ext uri="{BB962C8B-B14F-4D97-AF65-F5344CB8AC3E}">
        <p14:creationId xmlns:p14="http://schemas.microsoft.com/office/powerpoint/2010/main" val="8068877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7891" y="189979"/>
            <a:ext cx="4182042" cy="461665"/>
          </a:xfrm>
          <a:prstGeom prst="rect">
            <a:avLst/>
          </a:prstGeom>
          <a:noFill/>
        </p:spPr>
        <p:txBody>
          <a:bodyPr wrap="none" rtlCol="0">
            <a:spAutoFit/>
          </a:bodyPr>
          <a:lstStyle/>
          <a:p>
            <a:r>
              <a:rPr lang="en-US" sz="2400" b="1" u="sng" dirty="0" smtClean="0">
                <a:solidFill>
                  <a:srgbClr val="FF0000"/>
                </a:solidFill>
                <a:latin typeface="Times New Roman" panose="02020603050405020304" pitchFamily="18" charset="0"/>
                <a:cs typeface="Times New Roman" panose="02020603050405020304" pitchFamily="18" charset="0"/>
              </a:rPr>
              <a:t>Website’s Admin Home Page:-</a:t>
            </a:r>
            <a:endParaRPr lang="en-US" sz="2400" b="1" u="sng" dirty="0">
              <a:solidFill>
                <a:srgbClr val="FF000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1181230" y="801956"/>
            <a:ext cx="9829148" cy="5932552"/>
          </a:xfrm>
          <a:prstGeom prst="rect">
            <a:avLst/>
          </a:prstGeom>
        </p:spPr>
      </p:pic>
    </p:spTree>
    <p:extLst>
      <p:ext uri="{BB962C8B-B14F-4D97-AF65-F5344CB8AC3E}">
        <p14:creationId xmlns:p14="http://schemas.microsoft.com/office/powerpoint/2010/main" val="21188221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17351" y="895611"/>
            <a:ext cx="10393325" cy="5843392"/>
          </a:xfrm>
          <a:prstGeom prst="rect">
            <a:avLst/>
          </a:prstGeom>
        </p:spPr>
      </p:pic>
      <p:sp>
        <p:nvSpPr>
          <p:cNvPr id="3" name="TextBox 2"/>
          <p:cNvSpPr txBox="1"/>
          <p:nvPr/>
        </p:nvSpPr>
        <p:spPr>
          <a:xfrm>
            <a:off x="327765" y="204592"/>
            <a:ext cx="6013569" cy="461665"/>
          </a:xfrm>
          <a:prstGeom prst="rect">
            <a:avLst/>
          </a:prstGeom>
          <a:noFill/>
        </p:spPr>
        <p:txBody>
          <a:bodyPr wrap="none" rtlCol="0">
            <a:spAutoFit/>
          </a:bodyPr>
          <a:lstStyle/>
          <a:p>
            <a:r>
              <a:rPr lang="en-US" sz="2400" b="1" u="sng" dirty="0" smtClean="0">
                <a:solidFill>
                  <a:srgbClr val="FF0000"/>
                </a:solidFill>
                <a:latin typeface="Times New Roman" panose="02020603050405020304" pitchFamily="18" charset="0"/>
                <a:cs typeface="Times New Roman" panose="02020603050405020304" pitchFamily="18" charset="0"/>
              </a:rPr>
              <a:t>Website’s Admin Page To  View All Vendor:-</a:t>
            </a:r>
            <a:endParaRPr lang="en-US" sz="2400" b="1" u="sng"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97244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7765" y="204592"/>
            <a:ext cx="5619423" cy="461665"/>
          </a:xfrm>
          <a:prstGeom prst="rect">
            <a:avLst/>
          </a:prstGeom>
          <a:noFill/>
        </p:spPr>
        <p:txBody>
          <a:bodyPr wrap="none" rtlCol="0">
            <a:spAutoFit/>
          </a:bodyPr>
          <a:lstStyle/>
          <a:p>
            <a:r>
              <a:rPr lang="en-US" sz="2400" b="1" u="sng" dirty="0" smtClean="0">
                <a:solidFill>
                  <a:srgbClr val="FF0000"/>
                </a:solidFill>
                <a:latin typeface="Times New Roman" panose="02020603050405020304" pitchFamily="18" charset="0"/>
                <a:cs typeface="Times New Roman" panose="02020603050405020304" pitchFamily="18" charset="0"/>
              </a:rPr>
              <a:t>Website’s Admin Page To  View All User:-</a:t>
            </a:r>
            <a:endParaRPr lang="en-US" sz="2400" b="1" u="sng" dirty="0">
              <a:solidFill>
                <a:srgbClr val="FF000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732976" y="1103810"/>
            <a:ext cx="10327506" cy="5369755"/>
          </a:xfrm>
          <a:prstGeom prst="rect">
            <a:avLst/>
          </a:prstGeom>
        </p:spPr>
      </p:pic>
    </p:spTree>
    <p:extLst>
      <p:ext uri="{BB962C8B-B14F-4D97-AF65-F5344CB8AC3E}">
        <p14:creationId xmlns:p14="http://schemas.microsoft.com/office/powerpoint/2010/main" val="10407350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7765" y="204592"/>
            <a:ext cx="6003503" cy="461665"/>
          </a:xfrm>
          <a:prstGeom prst="rect">
            <a:avLst/>
          </a:prstGeom>
          <a:noFill/>
        </p:spPr>
        <p:txBody>
          <a:bodyPr wrap="none" rtlCol="0">
            <a:spAutoFit/>
          </a:bodyPr>
          <a:lstStyle/>
          <a:p>
            <a:r>
              <a:rPr lang="en-US" sz="2400" b="1" u="sng" dirty="0" smtClean="0">
                <a:solidFill>
                  <a:srgbClr val="FF0000"/>
                </a:solidFill>
                <a:latin typeface="Times New Roman" panose="02020603050405020304" pitchFamily="18" charset="0"/>
                <a:cs typeface="Times New Roman" panose="02020603050405020304" pitchFamily="18" charset="0"/>
              </a:rPr>
              <a:t>Website’s Admin Page To  View </a:t>
            </a:r>
            <a:r>
              <a:rPr lang="en-US" sz="2400" b="1" u="sng" dirty="0" err="1" smtClean="0">
                <a:solidFill>
                  <a:srgbClr val="FF0000"/>
                </a:solidFill>
                <a:latin typeface="Times New Roman" panose="02020603050405020304" pitchFamily="18" charset="0"/>
                <a:cs typeface="Times New Roman" panose="02020603050405020304" pitchFamily="18" charset="0"/>
              </a:rPr>
              <a:t>Feeedback</a:t>
            </a:r>
            <a:r>
              <a:rPr lang="en-US" sz="2400" b="1" u="sng" dirty="0" smtClean="0">
                <a:solidFill>
                  <a:srgbClr val="FF0000"/>
                </a:solidFill>
                <a:latin typeface="Times New Roman" panose="02020603050405020304" pitchFamily="18" charset="0"/>
                <a:cs typeface="Times New Roman" panose="02020603050405020304" pitchFamily="18" charset="0"/>
              </a:rPr>
              <a:t>:-</a:t>
            </a:r>
            <a:endParaRPr lang="en-US" sz="2400" b="1" u="sng" dirty="0">
              <a:solidFill>
                <a:srgbClr val="FF000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1265130" y="789140"/>
            <a:ext cx="9750872" cy="5912285"/>
          </a:xfrm>
          <a:prstGeom prst="rect">
            <a:avLst/>
          </a:prstGeom>
        </p:spPr>
      </p:pic>
    </p:spTree>
    <p:extLst>
      <p:ext uri="{BB962C8B-B14F-4D97-AF65-F5344CB8AC3E}">
        <p14:creationId xmlns:p14="http://schemas.microsoft.com/office/powerpoint/2010/main" val="41913747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7765" y="204592"/>
            <a:ext cx="5790303" cy="461665"/>
          </a:xfrm>
          <a:prstGeom prst="rect">
            <a:avLst/>
          </a:prstGeom>
          <a:noFill/>
        </p:spPr>
        <p:txBody>
          <a:bodyPr wrap="none" rtlCol="0">
            <a:spAutoFit/>
          </a:bodyPr>
          <a:lstStyle/>
          <a:p>
            <a:r>
              <a:rPr lang="en-US" sz="2400" b="1" u="sng" dirty="0" smtClean="0">
                <a:solidFill>
                  <a:srgbClr val="FF0000"/>
                </a:solidFill>
                <a:latin typeface="Times New Roman" panose="02020603050405020304" pitchFamily="18" charset="0"/>
                <a:cs typeface="Times New Roman" panose="02020603050405020304" pitchFamily="18" charset="0"/>
              </a:rPr>
              <a:t>Website’s Admin Page To  View Plan List:-</a:t>
            </a:r>
            <a:endParaRPr lang="en-US" sz="2400" b="1" u="sng" dirty="0">
              <a:solidFill>
                <a:srgbClr val="FF000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027132" y="1064711"/>
            <a:ext cx="10008297" cy="5543057"/>
          </a:xfrm>
          <a:prstGeom prst="rect">
            <a:avLst/>
          </a:prstGeom>
        </p:spPr>
      </p:pic>
    </p:spTree>
    <p:extLst>
      <p:ext uri="{BB962C8B-B14F-4D97-AF65-F5344CB8AC3E}">
        <p14:creationId xmlns:p14="http://schemas.microsoft.com/office/powerpoint/2010/main" val="39419104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49753" y="488515"/>
            <a:ext cx="3492495" cy="584775"/>
          </a:xfrm>
          <a:prstGeom prst="rect">
            <a:avLst/>
          </a:prstGeom>
          <a:noFill/>
        </p:spPr>
        <p:txBody>
          <a:bodyPr wrap="none" rtlCol="0">
            <a:spAutoFit/>
          </a:bodyPr>
          <a:lstStyle/>
          <a:p>
            <a:r>
              <a:rPr lang="en-US" sz="3200" b="1" u="sng" dirty="0" smtClean="0">
                <a:solidFill>
                  <a:srgbClr val="FF0000"/>
                </a:solidFill>
              </a:rPr>
              <a:t>Problem Statement</a:t>
            </a:r>
            <a:endParaRPr lang="en-US" sz="3200" b="1" u="sng" dirty="0">
              <a:solidFill>
                <a:srgbClr val="FF0000"/>
              </a:solidFill>
            </a:endParaRPr>
          </a:p>
        </p:txBody>
      </p:sp>
      <p:sp>
        <p:nvSpPr>
          <p:cNvPr id="8" name="TextBox 7"/>
          <p:cNvSpPr txBox="1"/>
          <p:nvPr/>
        </p:nvSpPr>
        <p:spPr>
          <a:xfrm>
            <a:off x="463462" y="1603331"/>
            <a:ext cx="11348581" cy="4832092"/>
          </a:xfrm>
          <a:prstGeom prst="rect">
            <a:avLst/>
          </a:prstGeom>
          <a:noFill/>
        </p:spPr>
        <p:txBody>
          <a:bodyPr wrap="square" rtlCol="0">
            <a:spAutoFit/>
          </a:bodyPr>
          <a:lstStyle/>
          <a:p>
            <a:pPr marL="342900" indent="-342900">
              <a:buFont typeface="Arial" panose="020B0604020202020204" pitchFamily="34" charset="0"/>
              <a:buChar char="•"/>
            </a:pPr>
            <a:r>
              <a:rPr lang="en-IN" sz="2200" dirty="0" smtClean="0">
                <a:latin typeface="Times New Roman" panose="02020603050405020304" pitchFamily="18" charset="0"/>
                <a:cs typeface="Times New Roman" panose="02020603050405020304" pitchFamily="18" charset="0"/>
              </a:rPr>
              <a:t>If we have to </a:t>
            </a:r>
            <a:r>
              <a:rPr lang="en-IN" sz="2200" b="1" dirty="0" smtClean="0">
                <a:latin typeface="Times New Roman" panose="02020603050405020304" pitchFamily="18" charset="0"/>
                <a:cs typeface="Times New Roman" panose="02020603050405020304" pitchFamily="18" charset="0"/>
              </a:rPr>
              <a:t>publish</a:t>
            </a:r>
            <a:r>
              <a:rPr lang="en-IN" sz="2200" dirty="0" smtClean="0">
                <a:latin typeface="Times New Roman" panose="02020603050405020304" pitchFamily="18" charset="0"/>
                <a:cs typeface="Times New Roman" panose="02020603050405020304" pitchFamily="18" charset="0"/>
              </a:rPr>
              <a:t> a </a:t>
            </a:r>
            <a:r>
              <a:rPr lang="en-IN" sz="2200" b="1" dirty="0" smtClean="0">
                <a:latin typeface="Times New Roman" panose="02020603050405020304" pitchFamily="18" charset="0"/>
                <a:cs typeface="Times New Roman" panose="02020603050405020304" pitchFamily="18" charset="0"/>
              </a:rPr>
              <a:t>web page </a:t>
            </a:r>
            <a:r>
              <a:rPr lang="en-IN" sz="2200" dirty="0" smtClean="0">
                <a:latin typeface="Times New Roman" panose="02020603050405020304" pitchFamily="18" charset="0"/>
                <a:cs typeface="Times New Roman" panose="02020603050405020304" pitchFamily="18" charset="0"/>
              </a:rPr>
              <a:t>we have to go to the sites/provider that provide us </a:t>
            </a:r>
            <a:r>
              <a:rPr lang="en-IN" sz="2200" b="1" dirty="0" smtClean="0">
                <a:latin typeface="Times New Roman" panose="02020603050405020304" pitchFamily="18" charset="0"/>
                <a:cs typeface="Times New Roman" panose="02020603050405020304" pitchFamily="18" charset="0"/>
              </a:rPr>
              <a:t>server space. </a:t>
            </a:r>
          </a:p>
          <a:p>
            <a:pPr marL="342900" indent="-342900">
              <a:buFont typeface="Arial" panose="020B0604020202020204" pitchFamily="34" charset="0"/>
              <a:buChar char="•"/>
            </a:pPr>
            <a:r>
              <a:rPr lang="en-IN" sz="2200" dirty="0" smtClean="0">
                <a:latin typeface="Times New Roman" panose="02020603050405020304" pitchFamily="18" charset="0"/>
                <a:cs typeface="Times New Roman" panose="02020603050405020304" pitchFamily="18" charset="0"/>
              </a:rPr>
              <a:t>Since a user that want to </a:t>
            </a:r>
            <a:r>
              <a:rPr lang="en-IN" sz="2200" b="1" dirty="0" smtClean="0">
                <a:latin typeface="Times New Roman" panose="02020603050405020304" pitchFamily="18" charset="0"/>
                <a:cs typeface="Times New Roman" panose="02020603050405020304" pitchFamily="18" charset="0"/>
              </a:rPr>
              <a:t>publish</a:t>
            </a:r>
            <a:r>
              <a:rPr lang="en-IN" sz="2200" dirty="0" smtClean="0">
                <a:latin typeface="Times New Roman" panose="02020603050405020304" pitchFamily="18" charset="0"/>
                <a:cs typeface="Times New Roman" panose="02020603050405020304" pitchFamily="18" charset="0"/>
              </a:rPr>
              <a:t> his/her </a:t>
            </a:r>
            <a:r>
              <a:rPr lang="en-IN" sz="2200" b="1" dirty="0" smtClean="0">
                <a:latin typeface="Times New Roman" panose="02020603050405020304" pitchFamily="18" charset="0"/>
                <a:cs typeface="Times New Roman" panose="02020603050405020304" pitchFamily="18" charset="0"/>
              </a:rPr>
              <a:t>web page</a:t>
            </a:r>
            <a:r>
              <a:rPr lang="en-IN" sz="2200" dirty="0" smtClean="0">
                <a:latin typeface="Times New Roman" panose="02020603050405020304" pitchFamily="18" charset="0"/>
                <a:cs typeface="Times New Roman" panose="02020603050405020304" pitchFamily="18" charset="0"/>
              </a:rPr>
              <a:t> visit these sites and check which is suitable for his/her web page. </a:t>
            </a:r>
          </a:p>
          <a:p>
            <a:pPr marL="342900" indent="-342900">
              <a:buFont typeface="Arial" panose="020B0604020202020204" pitchFamily="34" charset="0"/>
              <a:buChar char="•"/>
            </a:pPr>
            <a:r>
              <a:rPr lang="en-IN" sz="2200" dirty="0" smtClean="0">
                <a:latin typeface="Times New Roman" panose="02020603050405020304" pitchFamily="18" charset="0"/>
                <a:cs typeface="Times New Roman" panose="02020603050405020304" pitchFamily="18" charset="0"/>
              </a:rPr>
              <a:t>After that he/she will buy their </a:t>
            </a:r>
            <a:r>
              <a:rPr lang="en-IN" sz="2200" b="1" dirty="0" smtClean="0">
                <a:latin typeface="Times New Roman" panose="02020603050405020304" pitchFamily="18" charset="0"/>
                <a:cs typeface="Times New Roman" panose="02020603050405020304" pitchFamily="18" charset="0"/>
              </a:rPr>
              <a:t>plan of publishing web page</a:t>
            </a:r>
            <a:r>
              <a:rPr lang="en-IN" sz="2200" dirty="0" smtClean="0">
                <a:latin typeface="Times New Roman" panose="02020603050405020304" pitchFamily="18" charset="0"/>
                <a:cs typeface="Times New Roman" panose="02020603050405020304" pitchFamily="18" charset="0"/>
              </a:rPr>
              <a:t>. This process </a:t>
            </a:r>
            <a:r>
              <a:rPr lang="en-IN" sz="2200" b="1" dirty="0" smtClean="0">
                <a:latin typeface="Times New Roman" panose="02020603050405020304" pitchFamily="18" charset="0"/>
                <a:cs typeface="Times New Roman" panose="02020603050405020304" pitchFamily="18" charset="0"/>
              </a:rPr>
              <a:t>take time </a:t>
            </a:r>
            <a:r>
              <a:rPr lang="en-IN" sz="2200" dirty="0" smtClean="0">
                <a:latin typeface="Times New Roman" panose="02020603050405020304" pitchFamily="18" charset="0"/>
                <a:cs typeface="Times New Roman" panose="02020603050405020304" pitchFamily="18" charset="0"/>
              </a:rPr>
              <a:t>and </a:t>
            </a:r>
            <a:r>
              <a:rPr lang="en-IN" sz="2200" b="1" dirty="0" smtClean="0">
                <a:latin typeface="Times New Roman" panose="02020603050405020304" pitchFamily="18" charset="0"/>
                <a:cs typeface="Times New Roman" panose="02020603050405020304" pitchFamily="18" charset="0"/>
              </a:rPr>
              <a:t>user effort</a:t>
            </a:r>
            <a:r>
              <a:rPr lang="en-IN" sz="2200" dirty="0" smtClean="0">
                <a:latin typeface="Times New Roman" panose="02020603050405020304" pitchFamily="18" charset="0"/>
                <a:cs typeface="Times New Roman" panose="02020603050405020304" pitchFamily="18" charset="0"/>
              </a:rPr>
              <a:t> and in </a:t>
            </a:r>
            <a:r>
              <a:rPr lang="en-IN" sz="2200" b="1" dirty="0" smtClean="0">
                <a:latin typeface="Times New Roman" panose="02020603050405020304" pitchFamily="18" charset="0"/>
                <a:cs typeface="Times New Roman" panose="02020603050405020304" pitchFamily="18" charset="0"/>
              </a:rPr>
              <a:t>some case money too</a:t>
            </a:r>
            <a:r>
              <a:rPr lang="en-IN" sz="2200" dirty="0" smtClean="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IN" sz="2200" dirty="0" smtClean="0">
                <a:latin typeface="Times New Roman" panose="02020603050405020304" pitchFamily="18" charset="0"/>
                <a:cs typeface="Times New Roman" panose="02020603050405020304" pitchFamily="18" charset="0"/>
              </a:rPr>
              <a:t> Suppose after buying a plan for a web host, the user know that there are some </a:t>
            </a:r>
            <a:r>
              <a:rPr lang="en-IN" sz="2200" b="1" dirty="0" smtClean="0">
                <a:latin typeface="Times New Roman" panose="02020603050405020304" pitchFamily="18" charset="0"/>
                <a:cs typeface="Times New Roman" panose="02020603050405020304" pitchFamily="18" charset="0"/>
              </a:rPr>
              <a:t>web host provider</a:t>
            </a:r>
            <a:r>
              <a:rPr lang="en-IN" sz="2200" dirty="0" smtClean="0">
                <a:latin typeface="Times New Roman" panose="02020603050405020304" pitchFamily="18" charset="0"/>
                <a:cs typeface="Times New Roman" panose="02020603050405020304" pitchFamily="18" charset="0"/>
              </a:rPr>
              <a:t> that allow user to </a:t>
            </a:r>
            <a:r>
              <a:rPr lang="en-IN" sz="2200" b="1" dirty="0" smtClean="0">
                <a:latin typeface="Times New Roman" panose="02020603050405020304" pitchFamily="18" charset="0"/>
                <a:cs typeface="Times New Roman" panose="02020603050405020304" pitchFamily="18" charset="0"/>
              </a:rPr>
              <a:t>publish web pages in less cost</a:t>
            </a:r>
            <a:r>
              <a:rPr lang="en-IN" sz="2200" dirty="0" smtClean="0">
                <a:latin typeface="Times New Roman" panose="02020603050405020304" pitchFamily="18" charset="0"/>
                <a:cs typeface="Times New Roman" panose="02020603050405020304" pitchFamily="18" charset="0"/>
              </a:rPr>
              <a:t>. In this </a:t>
            </a:r>
            <a:r>
              <a:rPr lang="en-IN" sz="2200" b="1" dirty="0" smtClean="0">
                <a:latin typeface="Times New Roman" panose="02020603050405020304" pitchFamily="18" charset="0"/>
                <a:cs typeface="Times New Roman" panose="02020603050405020304" pitchFamily="18" charset="0"/>
              </a:rPr>
              <a:t>user will suffer loss</a:t>
            </a:r>
            <a:r>
              <a:rPr lang="en-IN" sz="2200" dirty="0" smtClean="0">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r>
              <a:rPr lang="en-IN" sz="2200" dirty="0" smtClean="0">
                <a:latin typeface="Times New Roman" panose="02020603050405020304" pitchFamily="18" charset="0"/>
                <a:cs typeface="Times New Roman" panose="02020603050405020304" pitchFamily="18" charset="0"/>
              </a:rPr>
              <a:t>To </a:t>
            </a:r>
            <a:r>
              <a:rPr lang="en-IN" sz="2200" b="1" dirty="0" smtClean="0">
                <a:latin typeface="Times New Roman" panose="02020603050405020304" pitchFamily="18" charset="0"/>
                <a:cs typeface="Times New Roman" panose="02020603050405020304" pitchFamily="18" charset="0"/>
              </a:rPr>
              <a:t>overcome this limitation</a:t>
            </a:r>
            <a:r>
              <a:rPr lang="en-IN" sz="2200" dirty="0" smtClean="0">
                <a:latin typeface="Times New Roman" panose="02020603050405020304" pitchFamily="18" charset="0"/>
                <a:cs typeface="Times New Roman" panose="02020603050405020304" pitchFamily="18" charset="0"/>
              </a:rPr>
              <a:t> we have an idea of </a:t>
            </a:r>
            <a:r>
              <a:rPr lang="en-IN" sz="2200" b="1" dirty="0" smtClean="0">
                <a:latin typeface="Times New Roman" panose="02020603050405020304" pitchFamily="18" charset="0"/>
                <a:cs typeface="Times New Roman" panose="02020603050405020304" pitchFamily="18" charset="0"/>
              </a:rPr>
              <a:t>GOLIVE. GOLIVE </a:t>
            </a:r>
            <a:r>
              <a:rPr lang="en-IN" sz="2200" dirty="0" smtClean="0">
                <a:latin typeface="Times New Roman" panose="02020603050405020304" pitchFamily="18" charset="0"/>
                <a:cs typeface="Times New Roman" panose="02020603050405020304" pitchFamily="18" charset="0"/>
              </a:rPr>
              <a:t>is based on idea of comparing these web host on bases the </a:t>
            </a:r>
            <a:r>
              <a:rPr lang="en-IN" sz="2200" b="1" dirty="0" smtClean="0">
                <a:latin typeface="Times New Roman" panose="02020603050405020304" pitchFamily="18" charset="0"/>
                <a:cs typeface="Times New Roman" panose="02020603050405020304" pitchFamily="18" charset="0"/>
              </a:rPr>
              <a:t>fee</a:t>
            </a:r>
            <a:r>
              <a:rPr lang="en-IN" sz="2200" dirty="0" smtClean="0">
                <a:latin typeface="Times New Roman" panose="02020603050405020304" pitchFamily="18" charset="0"/>
                <a:cs typeface="Times New Roman" panose="02020603050405020304" pitchFamily="18" charset="0"/>
              </a:rPr>
              <a:t> that they charge and amount of </a:t>
            </a:r>
            <a:r>
              <a:rPr lang="en-IN" sz="2200" b="1" dirty="0" smtClean="0">
                <a:latin typeface="Times New Roman" panose="02020603050405020304" pitchFamily="18" charset="0"/>
                <a:cs typeface="Times New Roman" panose="02020603050405020304" pitchFamily="18" charset="0"/>
              </a:rPr>
              <a:t>space providing on server</a:t>
            </a:r>
            <a:r>
              <a:rPr lang="en-IN" sz="2200" dirty="0" smtClean="0">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r>
              <a:rPr lang="en-IN" sz="2200" dirty="0" smtClean="0">
                <a:latin typeface="Times New Roman" panose="02020603050405020304" pitchFamily="18" charset="0"/>
                <a:cs typeface="Times New Roman" panose="02020603050405020304" pitchFamily="18" charset="0"/>
              </a:rPr>
              <a:t>In the</a:t>
            </a:r>
            <a:r>
              <a:rPr lang="en-IN" sz="2200" b="1" dirty="0" smtClean="0">
                <a:latin typeface="Times New Roman" panose="02020603050405020304" pitchFamily="18" charset="0"/>
                <a:cs typeface="Times New Roman" panose="02020603050405020304" pitchFamily="18" charset="0"/>
              </a:rPr>
              <a:t> GO LIVE </a:t>
            </a:r>
            <a:r>
              <a:rPr lang="en-IN" sz="2200" dirty="0" smtClean="0">
                <a:latin typeface="Times New Roman" panose="02020603050405020304" pitchFamily="18" charset="0"/>
                <a:cs typeface="Times New Roman" panose="02020603050405020304" pitchFamily="18" charset="0"/>
              </a:rPr>
              <a:t>we will make comparison of the web host provider which include </a:t>
            </a:r>
            <a:r>
              <a:rPr lang="en-IN" sz="2200" b="1" dirty="0" smtClean="0">
                <a:latin typeface="Times New Roman" panose="02020603050405020304" pitchFamily="18" charset="0"/>
                <a:cs typeface="Times New Roman" panose="02020603050405020304" pitchFamily="18" charset="0"/>
              </a:rPr>
              <a:t>fee that they charge</a:t>
            </a:r>
            <a:r>
              <a:rPr lang="en-IN" sz="2200" dirty="0" smtClean="0">
                <a:latin typeface="Times New Roman" panose="02020603050405020304" pitchFamily="18" charset="0"/>
                <a:cs typeface="Times New Roman" panose="02020603050405020304" pitchFamily="18" charset="0"/>
              </a:rPr>
              <a:t>, </a:t>
            </a:r>
            <a:r>
              <a:rPr lang="en-IN" sz="2200" b="1" dirty="0" smtClean="0">
                <a:latin typeface="Times New Roman" panose="02020603050405020304" pitchFamily="18" charset="0"/>
                <a:cs typeface="Times New Roman" panose="02020603050405020304" pitchFamily="18" charset="0"/>
              </a:rPr>
              <a:t>bandwidth size</a:t>
            </a:r>
            <a:r>
              <a:rPr lang="en-IN" sz="2200" dirty="0" smtClean="0">
                <a:latin typeface="Times New Roman" panose="02020603050405020304" pitchFamily="18" charset="0"/>
                <a:cs typeface="Times New Roman" panose="02020603050405020304" pitchFamily="18" charset="0"/>
              </a:rPr>
              <a:t>, </a:t>
            </a:r>
            <a:r>
              <a:rPr lang="en-IN" sz="2200" b="1" dirty="0" smtClean="0">
                <a:latin typeface="Times New Roman" panose="02020603050405020304" pitchFamily="18" charset="0"/>
                <a:cs typeface="Times New Roman" panose="02020603050405020304" pitchFamily="18" charset="0"/>
              </a:rPr>
              <a:t>space proving</a:t>
            </a:r>
            <a:r>
              <a:rPr lang="en-IN" sz="2200" dirty="0" smtClean="0">
                <a:latin typeface="Times New Roman" panose="02020603050405020304" pitchFamily="18" charset="0"/>
                <a:cs typeface="Times New Roman" panose="02020603050405020304" pitchFamily="18" charset="0"/>
              </a:rPr>
              <a:t> on </a:t>
            </a:r>
            <a:r>
              <a:rPr lang="en-IN" sz="2200" b="1" dirty="0" smtClean="0">
                <a:latin typeface="Times New Roman" panose="02020603050405020304" pitchFamily="18" charset="0"/>
                <a:cs typeface="Times New Roman" panose="02020603050405020304" pitchFamily="18" charset="0"/>
              </a:rPr>
              <a:t>server</a:t>
            </a:r>
            <a:r>
              <a:rPr lang="en-IN" sz="2200" dirty="0" smtClean="0">
                <a:latin typeface="Times New Roman" panose="02020603050405020304" pitchFamily="18" charset="0"/>
                <a:cs typeface="Times New Roman" panose="02020603050405020304" pitchFamily="18" charset="0"/>
              </a:rPr>
              <a:t> and </a:t>
            </a:r>
            <a:r>
              <a:rPr lang="en-IN" sz="2200" b="1" dirty="0" smtClean="0">
                <a:latin typeface="Times New Roman" panose="02020603050405020304" pitchFamily="18" charset="0"/>
                <a:cs typeface="Times New Roman" panose="02020603050405020304" pitchFamily="18" charset="0"/>
              </a:rPr>
              <a:t>domain name</a:t>
            </a:r>
            <a:r>
              <a:rPr lang="en-IN" sz="2200" dirty="0" smtClean="0">
                <a:latin typeface="Times New Roman" panose="02020603050405020304" pitchFamily="18" charset="0"/>
                <a:cs typeface="Times New Roman" panose="02020603050405020304" pitchFamily="18" charset="0"/>
              </a:rPr>
              <a:t> that they will provide user.</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3051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7765" y="204592"/>
            <a:ext cx="6269601" cy="461665"/>
          </a:xfrm>
          <a:prstGeom prst="rect">
            <a:avLst/>
          </a:prstGeom>
          <a:noFill/>
        </p:spPr>
        <p:txBody>
          <a:bodyPr wrap="none" rtlCol="0">
            <a:spAutoFit/>
          </a:bodyPr>
          <a:lstStyle/>
          <a:p>
            <a:r>
              <a:rPr lang="en-US" sz="2400" b="1" u="sng" dirty="0" smtClean="0">
                <a:solidFill>
                  <a:srgbClr val="FF0000"/>
                </a:solidFill>
                <a:latin typeface="Times New Roman" panose="02020603050405020304" pitchFamily="18" charset="0"/>
                <a:cs typeface="Times New Roman" panose="02020603050405020304" pitchFamily="18" charset="0"/>
              </a:rPr>
              <a:t>Website’s Admin Page To  View Domain List:-</a:t>
            </a:r>
            <a:endParaRPr lang="en-US" sz="2400" b="1" u="sng" dirty="0">
              <a:solidFill>
                <a:srgbClr val="FF000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1127342" y="789140"/>
            <a:ext cx="10108506" cy="5868734"/>
          </a:xfrm>
          <a:prstGeom prst="rect">
            <a:avLst/>
          </a:prstGeom>
        </p:spPr>
      </p:pic>
    </p:spTree>
    <p:extLst>
      <p:ext uri="{BB962C8B-B14F-4D97-AF65-F5344CB8AC3E}">
        <p14:creationId xmlns:p14="http://schemas.microsoft.com/office/powerpoint/2010/main" val="35371755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7765" y="204592"/>
            <a:ext cx="6269601" cy="461665"/>
          </a:xfrm>
          <a:prstGeom prst="rect">
            <a:avLst/>
          </a:prstGeom>
          <a:noFill/>
        </p:spPr>
        <p:txBody>
          <a:bodyPr wrap="none" rtlCol="0">
            <a:spAutoFit/>
          </a:bodyPr>
          <a:lstStyle/>
          <a:p>
            <a:r>
              <a:rPr lang="en-US" sz="2400" b="1" u="sng" dirty="0" smtClean="0">
                <a:solidFill>
                  <a:srgbClr val="FF0000"/>
                </a:solidFill>
                <a:latin typeface="Times New Roman" panose="02020603050405020304" pitchFamily="18" charset="0"/>
                <a:cs typeface="Times New Roman" panose="02020603050405020304" pitchFamily="18" charset="0"/>
              </a:rPr>
              <a:t>Website’s Admin Page To  View Domain List:-</a:t>
            </a:r>
            <a:endParaRPr lang="en-US" sz="2400" b="1" u="sng" dirty="0">
              <a:solidFill>
                <a:srgbClr val="FF000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340286" y="864296"/>
            <a:ext cx="9782827" cy="5846667"/>
          </a:xfrm>
          <a:prstGeom prst="rect">
            <a:avLst/>
          </a:prstGeom>
        </p:spPr>
      </p:pic>
    </p:spTree>
    <p:extLst>
      <p:ext uri="{BB962C8B-B14F-4D97-AF65-F5344CB8AC3E}">
        <p14:creationId xmlns:p14="http://schemas.microsoft.com/office/powerpoint/2010/main" val="33233005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7765" y="204592"/>
            <a:ext cx="6838410" cy="461665"/>
          </a:xfrm>
          <a:prstGeom prst="rect">
            <a:avLst/>
          </a:prstGeom>
          <a:noFill/>
        </p:spPr>
        <p:txBody>
          <a:bodyPr wrap="none" rtlCol="0">
            <a:spAutoFit/>
          </a:bodyPr>
          <a:lstStyle/>
          <a:p>
            <a:r>
              <a:rPr lang="en-US" sz="2400" b="1" u="sng" dirty="0" smtClean="0">
                <a:solidFill>
                  <a:srgbClr val="FF0000"/>
                </a:solidFill>
                <a:latin typeface="Times New Roman" panose="02020603050405020304" pitchFamily="18" charset="0"/>
                <a:cs typeface="Times New Roman" panose="02020603050405020304" pitchFamily="18" charset="0"/>
              </a:rPr>
              <a:t>Website’s Admin Page To Manage Vendor’s URL:-</a:t>
            </a:r>
            <a:endParaRPr lang="en-US" sz="2400" b="1" u="sng" dirty="0">
              <a:solidFill>
                <a:srgbClr val="FF000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1039661" y="889347"/>
            <a:ext cx="9995769" cy="5818340"/>
          </a:xfrm>
          <a:prstGeom prst="rect">
            <a:avLst/>
          </a:prstGeom>
        </p:spPr>
      </p:pic>
    </p:spTree>
    <p:extLst>
      <p:ext uri="{BB962C8B-B14F-4D97-AF65-F5344CB8AC3E}">
        <p14:creationId xmlns:p14="http://schemas.microsoft.com/office/powerpoint/2010/main" val="31970036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7786" y="739034"/>
            <a:ext cx="11924778" cy="5971783"/>
          </a:xfrm>
          <a:prstGeom prst="rect">
            <a:avLst/>
          </a:prstGeom>
        </p:spPr>
      </p:pic>
      <p:sp>
        <p:nvSpPr>
          <p:cNvPr id="3" name="TextBox 2"/>
          <p:cNvSpPr txBox="1"/>
          <p:nvPr/>
        </p:nvSpPr>
        <p:spPr>
          <a:xfrm>
            <a:off x="137786" y="156575"/>
            <a:ext cx="5816144" cy="461665"/>
          </a:xfrm>
          <a:prstGeom prst="rect">
            <a:avLst/>
          </a:prstGeom>
          <a:noFill/>
        </p:spPr>
        <p:txBody>
          <a:bodyPr wrap="none" rtlCol="0">
            <a:spAutoFit/>
          </a:bodyPr>
          <a:lstStyle/>
          <a:p>
            <a:r>
              <a:rPr lang="en-US" sz="2400" b="1" u="sng" dirty="0" smtClean="0">
                <a:solidFill>
                  <a:srgbClr val="FF0000"/>
                </a:solidFill>
                <a:latin typeface="Times New Roman" panose="02020603050405020304" pitchFamily="18" charset="0"/>
                <a:cs typeface="Times New Roman" panose="02020603050405020304" pitchFamily="18" charset="0"/>
              </a:rPr>
              <a:t>Website’s Admin Page To Manage Profile:-</a:t>
            </a:r>
            <a:endParaRPr lang="en-US" sz="2400" b="1" u="sng"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96777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1456" y="1064712"/>
            <a:ext cx="10459233" cy="5520847"/>
          </a:xfrm>
          <a:prstGeom prst="rect">
            <a:avLst/>
          </a:prstGeom>
        </p:spPr>
      </p:pic>
      <p:sp>
        <p:nvSpPr>
          <p:cNvPr id="3" name="TextBox 2"/>
          <p:cNvSpPr txBox="1"/>
          <p:nvPr/>
        </p:nvSpPr>
        <p:spPr>
          <a:xfrm>
            <a:off x="290186" y="308975"/>
            <a:ext cx="6151941" cy="461665"/>
          </a:xfrm>
          <a:prstGeom prst="rect">
            <a:avLst/>
          </a:prstGeom>
          <a:noFill/>
        </p:spPr>
        <p:txBody>
          <a:bodyPr wrap="none" rtlCol="0">
            <a:spAutoFit/>
          </a:bodyPr>
          <a:lstStyle/>
          <a:p>
            <a:r>
              <a:rPr lang="en-US" sz="2400" b="1" u="sng" dirty="0" smtClean="0">
                <a:solidFill>
                  <a:srgbClr val="FF0000"/>
                </a:solidFill>
                <a:latin typeface="Times New Roman" panose="02020603050405020304" pitchFamily="18" charset="0"/>
                <a:cs typeface="Times New Roman" panose="02020603050405020304" pitchFamily="18" charset="0"/>
              </a:rPr>
              <a:t>Website’s Admin Page To Change Password:-</a:t>
            </a:r>
            <a:endParaRPr lang="en-US" sz="2400" b="1" u="sng"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46217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0186" y="308975"/>
            <a:ext cx="6307304" cy="461665"/>
          </a:xfrm>
          <a:prstGeom prst="rect">
            <a:avLst/>
          </a:prstGeom>
          <a:noFill/>
        </p:spPr>
        <p:txBody>
          <a:bodyPr wrap="none" rtlCol="0">
            <a:spAutoFit/>
          </a:bodyPr>
          <a:lstStyle/>
          <a:p>
            <a:r>
              <a:rPr lang="en-US" sz="2400" b="1" u="sng" dirty="0" smtClean="0">
                <a:solidFill>
                  <a:srgbClr val="FF0000"/>
                </a:solidFill>
                <a:latin typeface="Times New Roman" panose="02020603050405020304" pitchFamily="18" charset="0"/>
                <a:cs typeface="Times New Roman" panose="02020603050405020304" pitchFamily="18" charset="0"/>
              </a:rPr>
              <a:t>Website’s Admin Page To Create New Admin:-</a:t>
            </a:r>
            <a:endParaRPr lang="en-US" sz="2400" b="1" u="sng" dirty="0">
              <a:solidFill>
                <a:srgbClr val="FF000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601249" y="770640"/>
            <a:ext cx="10835014" cy="5933161"/>
          </a:xfrm>
          <a:prstGeom prst="rect">
            <a:avLst/>
          </a:prstGeom>
        </p:spPr>
      </p:pic>
    </p:spTree>
    <p:extLst>
      <p:ext uri="{BB962C8B-B14F-4D97-AF65-F5344CB8AC3E}">
        <p14:creationId xmlns:p14="http://schemas.microsoft.com/office/powerpoint/2010/main" val="28568926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nvPr>
        </p:nvGraphicFramePr>
        <p:xfrm>
          <a:off x="0" y="245660"/>
          <a:ext cx="12064621" cy="64690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894656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69950" y="200416"/>
            <a:ext cx="2052100" cy="584775"/>
          </a:xfrm>
          <a:prstGeom prst="rect">
            <a:avLst/>
          </a:prstGeom>
          <a:noFill/>
        </p:spPr>
        <p:txBody>
          <a:bodyPr wrap="none" rtlCol="0">
            <a:spAutoFit/>
          </a:bodyPr>
          <a:lstStyle/>
          <a:p>
            <a:r>
              <a:rPr lang="en-US" sz="3200" b="1" u="sng" dirty="0" smtClean="0">
                <a:solidFill>
                  <a:srgbClr val="FF0000"/>
                </a:solidFill>
              </a:rPr>
              <a:t>References</a:t>
            </a:r>
            <a:endParaRPr lang="en-US" sz="3200" b="1" u="sng" dirty="0">
              <a:solidFill>
                <a:srgbClr val="FF0000"/>
              </a:solidFill>
            </a:endParaRPr>
          </a:p>
        </p:txBody>
      </p:sp>
      <p:sp>
        <p:nvSpPr>
          <p:cNvPr id="3" name="TextBox 2"/>
          <p:cNvSpPr txBox="1"/>
          <p:nvPr/>
        </p:nvSpPr>
        <p:spPr>
          <a:xfrm>
            <a:off x="2890381" y="1582341"/>
            <a:ext cx="6411238" cy="4062651"/>
          </a:xfrm>
          <a:prstGeom prst="rect">
            <a:avLst/>
          </a:prstGeom>
          <a:noFill/>
        </p:spPr>
        <p:txBody>
          <a:bodyPr wrap="square" rtlCol="0">
            <a:spAutoFit/>
          </a:bodyPr>
          <a:lstStyle/>
          <a:p>
            <a:pPr marL="342900" indent="-342900">
              <a:buFont typeface="Wingdings" panose="05000000000000000000" pitchFamily="2" charset="2"/>
              <a:buChar char="v"/>
            </a:pPr>
            <a:r>
              <a:rPr lang="en-US" sz="2400" i="1" dirty="0">
                <a:latin typeface="Times New Roman" panose="02020603050405020304" pitchFamily="18" charset="0"/>
                <a:cs typeface="Times New Roman" panose="02020603050405020304" pitchFamily="18" charset="0"/>
              </a:rPr>
              <a:t>Books</a:t>
            </a:r>
            <a:r>
              <a:rPr lang="en-US" sz="2400" i="1" dirty="0" smtClean="0">
                <a:latin typeface="Times New Roman" panose="02020603050405020304" pitchFamily="18" charset="0"/>
                <a:cs typeface="Times New Roman" panose="02020603050405020304" pitchFamily="18" charset="0"/>
              </a:rPr>
              <a:t>:</a:t>
            </a:r>
          </a:p>
          <a:p>
            <a:endParaRPr lang="en-US" sz="2400" i="1" dirty="0">
              <a:latin typeface="Times New Roman" panose="02020603050405020304" pitchFamily="18" charset="0"/>
              <a:cs typeface="Times New Roman" panose="02020603050405020304" pitchFamily="18" charset="0"/>
            </a:endParaRPr>
          </a:p>
          <a:p>
            <a:pPr marL="285750" lvl="0" indent="-285750">
              <a:buFont typeface="Wingdings" panose="05000000000000000000" pitchFamily="2" charset="2"/>
              <a:buChar char="Ø"/>
            </a:pPr>
            <a:r>
              <a:rPr lang="en-US" sz="2400" b="1" i="1" dirty="0">
                <a:latin typeface="Times New Roman" panose="02020603050405020304" pitchFamily="18" charset="0"/>
                <a:cs typeface="Times New Roman" panose="02020603050405020304" pitchFamily="18" charset="0"/>
              </a:rPr>
              <a:t>Software Requirements </a:t>
            </a:r>
            <a:r>
              <a:rPr lang="en-US" sz="2400" i="1" dirty="0">
                <a:latin typeface="Times New Roman" panose="02020603050405020304" pitchFamily="18" charset="0"/>
                <a:cs typeface="Times New Roman" panose="02020603050405020304" pitchFamily="18" charset="0"/>
              </a:rPr>
              <a:t>By </a:t>
            </a:r>
            <a:r>
              <a:rPr lang="en-US" sz="24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Karl Wiegers</a:t>
            </a:r>
          </a:p>
          <a:p>
            <a:pPr marL="285750" lvl="0" indent="-285750">
              <a:buFont typeface="Wingdings" panose="05000000000000000000" pitchFamily="2" charset="2"/>
              <a:buChar char="Ø"/>
            </a:pPr>
            <a:r>
              <a:rPr lang="en-US" sz="2400" b="1" i="1" dirty="0">
                <a:latin typeface="Times New Roman" panose="02020603050405020304" pitchFamily="18" charset="0"/>
                <a:cs typeface="Times New Roman" panose="02020603050405020304" pitchFamily="18" charset="0"/>
              </a:rPr>
              <a:t>Requirements Specification </a:t>
            </a:r>
            <a:r>
              <a:rPr lang="en-US" sz="2400" i="1" dirty="0">
                <a:latin typeface="Times New Roman" panose="02020603050405020304" pitchFamily="18" charset="0"/>
                <a:cs typeface="Times New Roman" panose="02020603050405020304" pitchFamily="18" charset="0"/>
              </a:rPr>
              <a:t>By </a:t>
            </a:r>
            <a:r>
              <a:rPr lang="en-US" sz="2400"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Stephen Withal</a:t>
            </a:r>
            <a:endParaRPr lang="en-US" sz="24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US" sz="2400" i="1" dirty="0">
                <a:latin typeface="Times New Roman" panose="02020603050405020304" pitchFamily="18" charset="0"/>
                <a:cs typeface="Times New Roman" panose="02020603050405020304" pitchFamily="18" charset="0"/>
              </a:rPr>
              <a:t> </a:t>
            </a:r>
          </a:p>
          <a:p>
            <a:pPr marL="342900" indent="-342900">
              <a:buFont typeface="Wingdings" panose="05000000000000000000" pitchFamily="2" charset="2"/>
              <a:buChar char="v"/>
            </a:pPr>
            <a:r>
              <a:rPr lang="en-US" sz="2400" i="1" dirty="0">
                <a:latin typeface="Times New Roman" panose="02020603050405020304" pitchFamily="18" charset="0"/>
                <a:cs typeface="Times New Roman" panose="02020603050405020304" pitchFamily="18" charset="0"/>
              </a:rPr>
              <a:t>Websites</a:t>
            </a:r>
            <a:r>
              <a:rPr lang="en-US" sz="2400" i="1" dirty="0" smtClean="0">
                <a:latin typeface="Times New Roman" panose="02020603050405020304" pitchFamily="18" charset="0"/>
                <a:cs typeface="Times New Roman" panose="02020603050405020304" pitchFamily="18" charset="0"/>
              </a:rPr>
              <a:t>:</a:t>
            </a:r>
          </a:p>
          <a:p>
            <a:endParaRPr lang="en-US" sz="2400" i="1" dirty="0">
              <a:latin typeface="Times New Roman" panose="02020603050405020304" pitchFamily="18" charset="0"/>
              <a:cs typeface="Times New Roman" panose="02020603050405020304" pitchFamily="18" charset="0"/>
            </a:endParaRPr>
          </a:p>
          <a:p>
            <a:pPr marL="285750" lvl="0" indent="-285750">
              <a:buFont typeface="Wingdings" panose="05000000000000000000" pitchFamily="2" charset="2"/>
              <a:buChar char="ü"/>
            </a:pPr>
            <a:r>
              <a:rPr lang="en-US" sz="2400" u="sng" dirty="0">
                <a:latin typeface="Times New Roman" panose="02020603050405020304" pitchFamily="18" charset="0"/>
                <a:cs typeface="Times New Roman" panose="02020603050405020304" pitchFamily="18" charset="0"/>
                <a:hlinkClick r:id="rId2"/>
              </a:rPr>
              <a:t>http://www.projectguru.com</a:t>
            </a:r>
            <a:endParaRPr lang="en-US" sz="2400" dirty="0">
              <a:latin typeface="Times New Roman" panose="02020603050405020304" pitchFamily="18" charset="0"/>
              <a:cs typeface="Times New Roman" panose="02020603050405020304" pitchFamily="18" charset="0"/>
            </a:endParaRPr>
          </a:p>
          <a:p>
            <a:pPr marL="285750" lvl="0" indent="-285750">
              <a:buFont typeface="Wingdings" panose="05000000000000000000" pitchFamily="2" charset="2"/>
              <a:buChar char="ü"/>
            </a:pPr>
            <a:r>
              <a:rPr lang="en-US" sz="2400" u="sng" dirty="0">
                <a:latin typeface="Times New Roman" panose="02020603050405020304" pitchFamily="18" charset="0"/>
                <a:cs typeface="Times New Roman" panose="02020603050405020304" pitchFamily="18" charset="0"/>
                <a:hlinkClick r:id="rId3"/>
              </a:rPr>
              <a:t>http://www.vceit.com</a:t>
            </a:r>
            <a:endParaRPr lang="en-US" sz="2400" dirty="0">
              <a:latin typeface="Times New Roman" panose="02020603050405020304" pitchFamily="18" charset="0"/>
              <a:cs typeface="Times New Roman" panose="02020603050405020304" pitchFamily="18" charset="0"/>
            </a:endParaRPr>
          </a:p>
          <a:p>
            <a:pPr marL="285750" lvl="0" indent="-285750">
              <a:buFont typeface="Wingdings" panose="05000000000000000000" pitchFamily="2" charset="2"/>
              <a:buChar char="ü"/>
            </a:pPr>
            <a:r>
              <a:rPr lang="en-US" sz="2400" u="sng" dirty="0">
                <a:latin typeface="Times New Roman" panose="02020603050405020304" pitchFamily="18" charset="0"/>
                <a:cs typeface="Times New Roman" panose="02020603050405020304" pitchFamily="18" charset="0"/>
                <a:hlinkClick r:id="rId4"/>
              </a:rPr>
              <a:t>http://www.csis.pac.edu.com</a:t>
            </a:r>
            <a:endParaRPr lang="en-US" sz="24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0875742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52712" y="250521"/>
            <a:ext cx="3886577" cy="584775"/>
          </a:xfrm>
          <a:prstGeom prst="rect">
            <a:avLst/>
          </a:prstGeom>
          <a:noFill/>
        </p:spPr>
        <p:txBody>
          <a:bodyPr wrap="none" rtlCol="0">
            <a:spAutoFit/>
          </a:bodyPr>
          <a:lstStyle/>
          <a:p>
            <a:r>
              <a:rPr lang="en-US" sz="3200" b="1" u="sng" dirty="0" smtClean="0">
                <a:solidFill>
                  <a:srgbClr val="FF0000"/>
                </a:solidFill>
              </a:rPr>
              <a:t>Requirement Analysis</a:t>
            </a:r>
            <a:endParaRPr lang="en-US" sz="3200" b="1" u="sng" dirty="0">
              <a:solidFill>
                <a:srgbClr val="FF0000"/>
              </a:solidFill>
            </a:endParaRPr>
          </a:p>
        </p:txBody>
      </p:sp>
      <p:sp>
        <p:nvSpPr>
          <p:cNvPr id="3" name="TextBox 2"/>
          <p:cNvSpPr txBox="1"/>
          <p:nvPr/>
        </p:nvSpPr>
        <p:spPr>
          <a:xfrm>
            <a:off x="1491694" y="1415440"/>
            <a:ext cx="9208612" cy="5262979"/>
          </a:xfrm>
          <a:prstGeom prst="rect">
            <a:avLst/>
          </a:prstGeom>
          <a:noFill/>
        </p:spPr>
        <p:txBody>
          <a:bodyPr wrap="square" rtlCol="0">
            <a:spAutoFit/>
          </a:bodyPr>
          <a:lstStyle/>
          <a:p>
            <a:pPr fontAlgn="base"/>
            <a:r>
              <a:rPr lang="en-US" sz="2400" dirty="0" smtClean="0">
                <a:latin typeface="Times New Roman" panose="02020603050405020304" pitchFamily="18" charset="0"/>
                <a:cs typeface="Times New Roman" panose="02020603050405020304" pitchFamily="18" charset="0"/>
              </a:rPr>
              <a:t>In our Website, Many Vendors have add or update their web hosting plans and services they provided on the single platform. In this website, the User gets a comparison list of services provided by different vendors and selects a plan who suits his needs. The whole process is undertaken by Admin of the website. The user and vendor on the website is </a:t>
            </a:r>
            <a:r>
              <a:rPr lang="en-US" sz="2400" dirty="0">
                <a:latin typeface="Times New Roman" panose="02020603050405020304" pitchFamily="18" charset="0"/>
                <a:cs typeface="Times New Roman" panose="02020603050405020304" pitchFamily="18" charset="0"/>
              </a:rPr>
              <a:t>need to be able to</a:t>
            </a:r>
            <a:r>
              <a:rPr lang="en-US" sz="2400" dirty="0" smtClean="0">
                <a:latin typeface="Times New Roman" panose="02020603050405020304" pitchFamily="18" charset="0"/>
                <a:cs typeface="Times New Roman" panose="02020603050405020304" pitchFamily="18" charset="0"/>
              </a:rPr>
              <a:t>:</a:t>
            </a:r>
          </a:p>
          <a:p>
            <a:pPr fontAlgn="base"/>
            <a:endParaRPr lang="en-US" sz="2400" dirty="0" smtClean="0">
              <a:latin typeface="Times New Roman" panose="02020603050405020304" pitchFamily="18" charset="0"/>
              <a:cs typeface="Times New Roman" panose="02020603050405020304" pitchFamily="18" charset="0"/>
            </a:endParaRPr>
          </a:p>
          <a:p>
            <a:pPr marL="342900" indent="-342900" fontAlgn="base">
              <a:buFont typeface="+mj-lt"/>
              <a:buAutoNum type="arabicPeriod"/>
            </a:pPr>
            <a:r>
              <a:rPr lang="en-US" sz="2400" dirty="0" smtClean="0">
                <a:latin typeface="Times New Roman" panose="02020603050405020304" pitchFamily="18" charset="0"/>
                <a:cs typeface="Times New Roman" panose="02020603050405020304" pitchFamily="18" charset="0"/>
              </a:rPr>
              <a:t>Make registration to our website then they receives a unique User ID and Password.</a:t>
            </a:r>
            <a:endParaRPr lang="en-US" sz="2400" dirty="0">
              <a:latin typeface="Times New Roman" panose="02020603050405020304" pitchFamily="18" charset="0"/>
              <a:cs typeface="Times New Roman" panose="02020603050405020304" pitchFamily="18" charset="0"/>
            </a:endParaRPr>
          </a:p>
          <a:p>
            <a:pPr marL="342900" indent="-342900" fontAlgn="base">
              <a:buFont typeface="+mj-lt"/>
              <a:buAutoNum type="arabicPeriod"/>
            </a:pPr>
            <a:r>
              <a:rPr lang="en-US" sz="2400" dirty="0" smtClean="0">
                <a:latin typeface="Times New Roman" panose="02020603050405020304" pitchFamily="18" charset="0"/>
                <a:cs typeface="Times New Roman" panose="02020603050405020304" pitchFamily="18" charset="0"/>
              </a:rPr>
              <a:t>Log </a:t>
            </a:r>
            <a:r>
              <a:rPr lang="en-US" sz="2400" dirty="0">
                <a:latin typeface="Times New Roman" panose="02020603050405020304" pitchFamily="18" charset="0"/>
                <a:cs typeface="Times New Roman" panose="02020603050405020304" pitchFamily="18" charset="0"/>
              </a:rPr>
              <a:t>in </a:t>
            </a:r>
            <a:r>
              <a:rPr lang="en-US" sz="2400" dirty="0" smtClean="0">
                <a:latin typeface="Times New Roman" panose="02020603050405020304" pitchFamily="18" charset="0"/>
                <a:cs typeface="Times New Roman" panose="02020603050405020304" pitchFamily="18" charset="0"/>
              </a:rPr>
              <a:t>to the system by using user id and password provided to it.</a:t>
            </a:r>
          </a:p>
          <a:p>
            <a:pPr marL="342900" indent="-342900" fontAlgn="base">
              <a:buFont typeface="+mj-lt"/>
              <a:buAutoNum type="arabicPeriod"/>
            </a:pPr>
            <a:r>
              <a:rPr lang="en-US" sz="2400" dirty="0" smtClean="0">
                <a:latin typeface="Times New Roman" panose="02020603050405020304" pitchFamily="18" charset="0"/>
                <a:cs typeface="Times New Roman" panose="02020603050405020304" pitchFamily="18" charset="0"/>
              </a:rPr>
              <a:t>The vendor adds or update his plans list. </a:t>
            </a:r>
            <a:endParaRPr lang="en-US" sz="2400" dirty="0">
              <a:latin typeface="Times New Roman" panose="02020603050405020304" pitchFamily="18" charset="0"/>
              <a:cs typeface="Times New Roman" panose="02020603050405020304" pitchFamily="18" charset="0"/>
            </a:endParaRPr>
          </a:p>
          <a:p>
            <a:pPr marL="342900" indent="-342900" fontAlgn="base">
              <a:buFont typeface="+mj-lt"/>
              <a:buAutoNum type="arabicPeriod"/>
            </a:pPr>
            <a:r>
              <a:rPr lang="en-US" sz="2400" dirty="0" smtClean="0">
                <a:latin typeface="Times New Roman" panose="02020603050405020304" pitchFamily="18" charset="0"/>
                <a:cs typeface="Times New Roman" panose="02020603050405020304" pitchFamily="18" charset="0"/>
              </a:rPr>
              <a:t>The user have to search for plans and buy it directly from the vendor’s website.</a:t>
            </a:r>
            <a:endParaRPr lang="en-US" sz="2400" dirty="0">
              <a:latin typeface="Times New Roman" panose="02020603050405020304" pitchFamily="18" charset="0"/>
              <a:cs typeface="Times New Roman" panose="02020603050405020304" pitchFamily="18" charset="0"/>
            </a:endParaRPr>
          </a:p>
          <a:p>
            <a:pPr marL="342900" indent="-342900" fontAlgn="base">
              <a:buFont typeface="+mj-lt"/>
              <a:buAutoNum type="arabicPeriod"/>
            </a:pPr>
            <a:r>
              <a:rPr lang="en-US" sz="2400" dirty="0" smtClean="0">
                <a:latin typeface="Times New Roman" panose="02020603050405020304" pitchFamily="18" charset="0"/>
                <a:cs typeface="Times New Roman" panose="02020603050405020304" pitchFamily="18" charset="0"/>
              </a:rPr>
              <a:t>Both of us have log out from the system.</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1618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13300" y="388307"/>
            <a:ext cx="2165401" cy="584775"/>
          </a:xfrm>
          <a:prstGeom prst="rect">
            <a:avLst/>
          </a:prstGeom>
          <a:noFill/>
        </p:spPr>
        <p:txBody>
          <a:bodyPr wrap="none" rtlCol="0">
            <a:spAutoFit/>
          </a:bodyPr>
          <a:lstStyle/>
          <a:p>
            <a:r>
              <a:rPr lang="en-US" sz="3200" b="1" u="sng" dirty="0" smtClean="0">
                <a:solidFill>
                  <a:srgbClr val="FF0000"/>
                </a:solidFill>
              </a:rPr>
              <a:t>Gantt Chart</a:t>
            </a:r>
            <a:endParaRPr lang="en-US" sz="3200" b="1" u="sng" dirty="0">
              <a:solidFill>
                <a:srgbClr val="FF0000"/>
              </a:solidFill>
            </a:endParaRPr>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308" y="1503028"/>
            <a:ext cx="9143385" cy="4935350"/>
          </a:xfrm>
          <a:prstGeom prst="rect">
            <a:avLst/>
          </a:prstGeom>
        </p:spPr>
      </p:pic>
    </p:spTree>
    <p:extLst>
      <p:ext uri="{BB962C8B-B14F-4D97-AF65-F5344CB8AC3E}">
        <p14:creationId xmlns:p14="http://schemas.microsoft.com/office/powerpoint/2010/main" val="8833030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10078" y="526093"/>
            <a:ext cx="6971845" cy="584775"/>
          </a:xfrm>
          <a:prstGeom prst="rect">
            <a:avLst/>
          </a:prstGeom>
          <a:noFill/>
        </p:spPr>
        <p:txBody>
          <a:bodyPr wrap="none" rtlCol="0">
            <a:spAutoFit/>
          </a:bodyPr>
          <a:lstStyle/>
          <a:p>
            <a:r>
              <a:rPr lang="en-US" sz="3200" b="1" u="sng" dirty="0" smtClean="0">
                <a:solidFill>
                  <a:schemeClr val="accent5">
                    <a:lumMod val="75000"/>
                  </a:schemeClr>
                </a:solidFill>
                <a:effectLst>
                  <a:outerShdw blurRad="38100" dist="38100" dir="2700000" algn="tl">
                    <a:srgbClr val="000000">
                      <a:alpha val="43137"/>
                    </a:srgbClr>
                  </a:outerShdw>
                </a:effectLst>
                <a:latin typeface="+mj-lt"/>
              </a:rPr>
              <a:t>Software Requirement Specification</a:t>
            </a:r>
            <a:r>
              <a:rPr lang="en-US" sz="3200" b="1" dirty="0" smtClean="0">
                <a:solidFill>
                  <a:schemeClr val="accent5">
                    <a:lumMod val="75000"/>
                  </a:schemeClr>
                </a:solidFill>
                <a:effectLst>
                  <a:outerShdw blurRad="38100" dist="38100" dir="2700000" algn="tl">
                    <a:srgbClr val="000000">
                      <a:alpha val="43137"/>
                    </a:srgbClr>
                  </a:outerShdw>
                </a:effectLst>
                <a:latin typeface="+mj-lt"/>
              </a:rPr>
              <a:t>(SRS)</a:t>
            </a:r>
            <a:endParaRPr lang="en-US" sz="3200" b="1" u="sng" dirty="0">
              <a:solidFill>
                <a:schemeClr val="accent5">
                  <a:lumMod val="75000"/>
                </a:schemeClr>
              </a:solidFill>
              <a:effectLst>
                <a:outerShdw blurRad="38100" dist="38100" dir="2700000" algn="tl">
                  <a:srgbClr val="000000">
                    <a:alpha val="43137"/>
                  </a:srgbClr>
                </a:outerShdw>
              </a:effectLst>
              <a:latin typeface="+mj-lt"/>
            </a:endParaRPr>
          </a:p>
        </p:txBody>
      </p:sp>
      <p:sp>
        <p:nvSpPr>
          <p:cNvPr id="3" name="TextBox 2"/>
          <p:cNvSpPr txBox="1"/>
          <p:nvPr/>
        </p:nvSpPr>
        <p:spPr>
          <a:xfrm>
            <a:off x="117567" y="1162594"/>
            <a:ext cx="11978639" cy="5109091"/>
          </a:xfrm>
          <a:prstGeom prst="rect">
            <a:avLst/>
          </a:prstGeom>
          <a:noFill/>
        </p:spPr>
        <p:txBody>
          <a:bodyPr wrap="square" rtlCol="0">
            <a:spAutoFit/>
          </a:bodyPr>
          <a:lstStyle/>
          <a:p>
            <a:pPr lvl="1"/>
            <a:r>
              <a:rPr lang="en-US" sz="3600" b="1" dirty="0" smtClean="0">
                <a:solidFill>
                  <a:srgbClr val="FF0000"/>
                </a:solidFill>
              </a:rPr>
              <a:t>Purpose:-</a:t>
            </a:r>
            <a:r>
              <a:rPr lang="en-US" sz="2000" b="1" dirty="0" smtClean="0"/>
              <a:t> </a:t>
            </a:r>
            <a:endParaRPr lang="en-US" sz="2000" b="1" dirty="0"/>
          </a:p>
          <a:p>
            <a:endParaRPr lang="en-US" sz="28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This </a:t>
            </a:r>
            <a:r>
              <a:rPr lang="en-US" sz="2000" dirty="0">
                <a:latin typeface="Times New Roman" panose="02020603050405020304" pitchFamily="18" charset="0"/>
                <a:cs typeface="Times New Roman" panose="02020603050405020304" pitchFamily="18" charset="0"/>
              </a:rPr>
              <a:t>Software Requirements Specification (SRS) specifies the requirements of the </a:t>
            </a:r>
            <a:r>
              <a:rPr lang="en-US" sz="2000" b="1" dirty="0">
                <a:latin typeface="Times New Roman" panose="02020603050405020304" pitchFamily="18" charset="0"/>
                <a:cs typeface="Times New Roman" panose="02020603050405020304" pitchFamily="18" charset="0"/>
              </a:rPr>
              <a:t>GoLive</a:t>
            </a:r>
            <a:r>
              <a:rPr lang="en-US" sz="2000" dirty="0">
                <a:latin typeface="Times New Roman" panose="02020603050405020304" pitchFamily="18" charset="0"/>
                <a:cs typeface="Times New Roman" panose="02020603050405020304" pitchFamily="18" charset="0"/>
              </a:rPr>
              <a:t>, which will be used in internet which provides user a comparison list of web hosting plans and space provided on server on the basis of fees, bandwidth range &amp; domain names. This document will be useful for the </a:t>
            </a:r>
            <a:r>
              <a:rPr lang="en-US" sz="2000" dirty="0" smtClean="0">
                <a:latin typeface="Times New Roman" panose="02020603050405020304" pitchFamily="18" charset="0"/>
                <a:cs typeface="Times New Roman" panose="02020603050405020304" pitchFamily="18" charset="0"/>
              </a:rPr>
              <a:t>users </a:t>
            </a:r>
            <a:r>
              <a:rPr lang="en-US" sz="2000" dirty="0">
                <a:latin typeface="Times New Roman" panose="02020603050405020304" pitchFamily="18" charset="0"/>
                <a:cs typeface="Times New Roman" panose="02020603050405020304" pitchFamily="18" charset="0"/>
              </a:rPr>
              <a:t>to ensure all specifications and requirements are conducive as mentioned by the software engineer to design the system</a:t>
            </a:r>
            <a:r>
              <a:rPr lang="en-US" sz="2000" dirty="0" smtClean="0">
                <a:latin typeface="Times New Roman" panose="02020603050405020304" pitchFamily="18" charset="0"/>
                <a:cs typeface="Times New Roman" panose="02020603050405020304" pitchFamily="18" charset="0"/>
              </a:rPr>
              <a:t>.</a:t>
            </a:r>
          </a:p>
          <a:p>
            <a:pPr lvl="1"/>
            <a:endParaRPr lang="en-US" sz="2800" b="1" dirty="0" smtClean="0">
              <a:solidFill>
                <a:srgbClr val="FF0000"/>
              </a:solidFill>
            </a:endParaRPr>
          </a:p>
          <a:p>
            <a:pPr lvl="1"/>
            <a:r>
              <a:rPr lang="en-US" sz="3200" b="1" dirty="0" smtClean="0">
                <a:solidFill>
                  <a:srgbClr val="FF0000"/>
                </a:solidFill>
              </a:rPr>
              <a:t> </a:t>
            </a:r>
            <a:r>
              <a:rPr lang="en-US" sz="3600" b="1" dirty="0" smtClean="0">
                <a:solidFill>
                  <a:srgbClr val="FF0000"/>
                </a:solidFill>
              </a:rPr>
              <a:t>Project Scope:-</a:t>
            </a:r>
            <a:endParaRPr lang="en-US" sz="3600" b="1" dirty="0">
              <a:solidFill>
                <a:srgbClr val="FF0000"/>
              </a:solidFill>
            </a:endParaRPr>
          </a:p>
          <a:p>
            <a:r>
              <a:rPr lang="en-US" sz="2000" dirty="0">
                <a:latin typeface="Times New Roman" panose="02020603050405020304" pitchFamily="18" charset="0"/>
                <a:cs typeface="Times New Roman" panose="02020603050405020304" pitchFamily="18" charset="0"/>
              </a:rPr>
              <a:t>Now a days many web pages published by user. If any user want to publish their web page they just have to check our site and will get best host provider for their web page. It can we used by any user throughout the world who want to publish their web page.</a:t>
            </a:r>
          </a:p>
          <a:p>
            <a:endParaRPr lang="en-US" sz="2000" dirty="0" smtClean="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1472658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1962</TotalTime>
  <Words>2061</Words>
  <Application>Microsoft Office PowerPoint</Application>
  <PresentationFormat>Widescreen</PresentationFormat>
  <Paragraphs>468</Paragraphs>
  <Slides>67</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67</vt:i4>
      </vt:variant>
    </vt:vector>
  </HeadingPairs>
  <TitlesOfParts>
    <vt:vector size="77" baseType="lpstr">
      <vt:lpstr>Arial</vt:lpstr>
      <vt:lpstr>Calibri</vt:lpstr>
      <vt:lpstr>Calibri Light</vt:lpstr>
      <vt:lpstr>Helvetica Neue</vt:lpstr>
      <vt:lpstr>Mangal</vt:lpstr>
      <vt:lpstr>Microsoft NeoGothic</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Shobhit Jaiswal</dc:creator>
  <cp:lastModifiedBy>Shobhit Jaiswal</cp:lastModifiedBy>
  <cp:revision>352</cp:revision>
  <dcterms:created xsi:type="dcterms:W3CDTF">2016-03-04T04:19:56Z</dcterms:created>
  <dcterms:modified xsi:type="dcterms:W3CDTF">2017-08-24T14:51:03Z</dcterms:modified>
</cp:coreProperties>
</file>